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70" r:id="rId1"/>
    <p:sldMasterId id="2147483671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"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799" y="4343399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600" tIns="89600" rIns="89600" bIns="896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55423" y="685488"/>
            <a:ext cx="45471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799" y="4343399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9600" tIns="89600" rIns="89600" bIns="896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">
              <a:sym typeface="Calibri"/>
            </a:endParaRPr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55423" y="685488"/>
            <a:ext cx="45471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 rot="5400000">
            <a:off x="4732350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36325"/>
            <a:ext cx="5239200" cy="385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4">
            <a:alphaModFix/>
          </a:blip>
          <a:srcRect l="9387"/>
          <a:stretch/>
        </p:blipFill>
        <p:spPr>
          <a:xfrm>
            <a:off x="385664" y="4343400"/>
            <a:ext cx="52344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8619" y="336325"/>
            <a:ext cx="2282999" cy="17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5715000" y="3576025"/>
            <a:ext cx="3250200" cy="3106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Barbara Johnson Stemler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Senior Manager of Access Programs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intrepidmuseum.org/access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bjohnson@intrepidmuseum.org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@bjohnnystemler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@IntrepidMuseum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Stories Within</a:t>
            </a:r>
          </a:p>
        </p:txBody>
      </p:sp>
      <p:pic>
        <p:nvPicPr>
          <p:cNvPr id="139" name="Shape 13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1417650"/>
            <a:ext cx="6548100" cy="48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 l="9055" r="9438"/>
          <a:stretch/>
        </p:blipFill>
        <p:spPr>
          <a:xfrm>
            <a:off x="1105200" y="162274"/>
            <a:ext cx="6933600" cy="638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 descr="IMG_28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98" y="498462"/>
            <a:ext cx="8800400" cy="5861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 descr="IMG_332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487" y="179620"/>
            <a:ext cx="8665030" cy="6498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l="9445" r="13447"/>
          <a:stretch/>
        </p:blipFill>
        <p:spPr>
          <a:xfrm>
            <a:off x="228600" y="182874"/>
            <a:ext cx="6397800" cy="466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t="17877" r="20178"/>
          <a:stretch/>
        </p:blipFill>
        <p:spPr>
          <a:xfrm>
            <a:off x="4584200" y="4150500"/>
            <a:ext cx="4329299" cy="25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228600" y="4846075"/>
            <a:ext cx="4329300" cy="170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/>
              <a:t>USO Dance</a:t>
            </a: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5">
            <a:alphaModFix/>
          </a:blip>
          <a:srcRect l="24770" t="15618" r="12850"/>
          <a:stretch/>
        </p:blipFill>
        <p:spPr>
          <a:xfrm>
            <a:off x="6761900" y="182875"/>
            <a:ext cx="2151600" cy="388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On-screen Show (4:3)</PresentationFormat>
  <Paragraphs>11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simple-light-2</vt:lpstr>
      <vt:lpstr>Office Theme</vt:lpstr>
      <vt:lpstr>PowerPoint Presentation</vt:lpstr>
      <vt:lpstr>Stories Within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2017-06-19T14:37:44Z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