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330" r:id="rId5"/>
    <p:sldId id="333" r:id="rId6"/>
    <p:sldId id="337" r:id="rId7"/>
    <p:sldId id="336" r:id="rId8"/>
    <p:sldId id="338" r:id="rId9"/>
    <p:sldId id="348" r:id="rId10"/>
    <p:sldId id="345" r:id="rId11"/>
    <p:sldId id="339" r:id="rId12"/>
    <p:sldId id="340" r:id="rId13"/>
    <p:sldId id="341" r:id="rId14"/>
    <p:sldId id="342" r:id="rId15"/>
    <p:sldId id="347" r:id="rId16"/>
    <p:sldId id="343" r:id="rId17"/>
    <p:sldId id="344" r:id="rId18"/>
    <p:sldId id="329" r:id="rId19"/>
  </p:sldIdLst>
  <p:sldSz cx="6858000" cy="5143500"/>
  <p:notesSz cx="7023100" cy="93091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0" userDrawn="1">
          <p15:clr>
            <a:srgbClr val="A4A3A4"/>
          </p15:clr>
        </p15:guide>
        <p15:guide id="2" orient="horz" pos="1572" userDrawn="1">
          <p15:clr>
            <a:srgbClr val="A4A3A4"/>
          </p15:clr>
        </p15:guide>
        <p15:guide id="3" pos="216" userDrawn="1">
          <p15:clr>
            <a:srgbClr val="A4A3A4"/>
          </p15:clr>
        </p15:guide>
        <p15:guide id="4"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51734"/>
    <a:srgbClr val="00A0D6"/>
    <a:srgbClr val="000000"/>
    <a:srgbClr val="1B91B1"/>
    <a:srgbClr val="7D8F8C"/>
    <a:srgbClr val="1F9EC9"/>
    <a:srgbClr val="069BC9"/>
    <a:srgbClr val="0897C3"/>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0" autoAdjust="0"/>
    <p:restoredTop sz="94892" autoAdjust="0"/>
  </p:normalViewPr>
  <p:slideViewPr>
    <p:cSldViewPr>
      <p:cViewPr varScale="1">
        <p:scale>
          <a:sx n="143" d="100"/>
          <a:sy n="143" d="100"/>
        </p:scale>
        <p:origin x="1902" y="120"/>
      </p:cViewPr>
      <p:guideLst>
        <p:guide orient="horz" pos="3060"/>
        <p:guide orient="horz" pos="1572"/>
        <p:guide pos="216"/>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31" d="100"/>
          <a:sy n="131" d="100"/>
        </p:scale>
        <p:origin x="-6752" y="-104"/>
      </p:cViewPr>
      <p:guideLst>
        <p:guide orient="horz" pos="2932"/>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76" cy="465616"/>
          </a:xfrm>
          <a:prstGeom prst="rect">
            <a:avLst/>
          </a:prstGeom>
        </p:spPr>
        <p:txBody>
          <a:bodyPr vert="horz" lIns="92482" tIns="46241" rIns="92482" bIns="46241" rtlCol="0"/>
          <a:lstStyle>
            <a:lvl1pPr algn="l">
              <a:defRPr sz="1200"/>
            </a:lvl1pPr>
          </a:lstStyle>
          <a:p>
            <a:endParaRPr lang="en-US"/>
          </a:p>
        </p:txBody>
      </p:sp>
      <p:sp>
        <p:nvSpPr>
          <p:cNvPr id="3" name="Date Placeholder 2"/>
          <p:cNvSpPr>
            <a:spLocks noGrp="1"/>
          </p:cNvSpPr>
          <p:nvPr>
            <p:ph type="dt" sz="quarter" idx="1"/>
          </p:nvPr>
        </p:nvSpPr>
        <p:spPr>
          <a:xfrm>
            <a:off x="3978423" y="0"/>
            <a:ext cx="3043076" cy="465616"/>
          </a:xfrm>
          <a:prstGeom prst="rect">
            <a:avLst/>
          </a:prstGeom>
        </p:spPr>
        <p:txBody>
          <a:bodyPr vert="horz" lIns="92482" tIns="46241" rIns="92482" bIns="46241" rtlCol="0"/>
          <a:lstStyle>
            <a:lvl1pPr algn="r">
              <a:defRPr sz="1200"/>
            </a:lvl1pPr>
          </a:lstStyle>
          <a:p>
            <a:fld id="{3859FE3A-2344-D94B-A766-B99EDB72AC8E}" type="datetimeFigureOut">
              <a:rPr lang="en-US" smtClean="0"/>
              <a:t>6/19/2017</a:t>
            </a:fld>
            <a:endParaRPr lang="en-US"/>
          </a:p>
        </p:txBody>
      </p:sp>
      <p:sp>
        <p:nvSpPr>
          <p:cNvPr id="4" name="Footer Placeholder 3"/>
          <p:cNvSpPr>
            <a:spLocks noGrp="1"/>
          </p:cNvSpPr>
          <p:nvPr>
            <p:ph type="ftr" sz="quarter" idx="2"/>
          </p:nvPr>
        </p:nvSpPr>
        <p:spPr>
          <a:xfrm>
            <a:off x="0" y="8841885"/>
            <a:ext cx="3043076" cy="465616"/>
          </a:xfrm>
          <a:prstGeom prst="rect">
            <a:avLst/>
          </a:prstGeom>
        </p:spPr>
        <p:txBody>
          <a:bodyPr vert="horz" lIns="92482" tIns="46241" rIns="92482" bIns="46241" rtlCol="0" anchor="b"/>
          <a:lstStyle>
            <a:lvl1pPr algn="l">
              <a:defRPr sz="1200"/>
            </a:lvl1pPr>
          </a:lstStyle>
          <a:p>
            <a:endParaRPr lang="en-US"/>
          </a:p>
        </p:txBody>
      </p:sp>
      <p:sp>
        <p:nvSpPr>
          <p:cNvPr id="5" name="Slide Number Placeholder 4"/>
          <p:cNvSpPr>
            <a:spLocks noGrp="1"/>
          </p:cNvSpPr>
          <p:nvPr>
            <p:ph type="sldNum" sz="quarter" idx="3"/>
          </p:nvPr>
        </p:nvSpPr>
        <p:spPr>
          <a:xfrm>
            <a:off x="3978423" y="8841885"/>
            <a:ext cx="3043076" cy="465616"/>
          </a:xfrm>
          <a:prstGeom prst="rect">
            <a:avLst/>
          </a:prstGeom>
        </p:spPr>
        <p:txBody>
          <a:bodyPr vert="horz" lIns="92482" tIns="46241" rIns="92482" bIns="46241" rtlCol="0" anchor="b"/>
          <a:lstStyle>
            <a:lvl1pPr algn="r">
              <a:defRPr sz="1200"/>
            </a:lvl1pPr>
          </a:lstStyle>
          <a:p>
            <a:fld id="{14944B3F-D91D-E94B-9217-0CF3B9EC034D}" type="slidenum">
              <a:rPr lang="en-US" smtClean="0"/>
              <a:t>‹#›</a:t>
            </a:fld>
            <a:endParaRPr lang="en-US"/>
          </a:p>
        </p:txBody>
      </p:sp>
    </p:spTree>
    <p:extLst>
      <p:ext uri="{BB962C8B-B14F-4D97-AF65-F5344CB8AC3E}">
        <p14:creationId xmlns:p14="http://schemas.microsoft.com/office/powerpoint/2010/main" val="18526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43649" cy="464839"/>
          </a:xfrm>
          <a:prstGeom prst="rect">
            <a:avLst/>
          </a:prstGeom>
        </p:spPr>
        <p:txBody>
          <a:bodyPr vert="horz" lIns="88145" tIns="44073" rIns="88145" bIns="44073" rtlCol="0"/>
          <a:lstStyle>
            <a:lvl1pPr algn="l">
              <a:defRPr sz="1100"/>
            </a:lvl1pPr>
          </a:lstStyle>
          <a:p>
            <a:endParaRPr lang="en-US"/>
          </a:p>
        </p:txBody>
      </p:sp>
      <p:sp>
        <p:nvSpPr>
          <p:cNvPr id="3" name="Date Placeholder 2"/>
          <p:cNvSpPr>
            <a:spLocks noGrp="1"/>
          </p:cNvSpPr>
          <p:nvPr>
            <p:ph type="dt" idx="1"/>
          </p:nvPr>
        </p:nvSpPr>
        <p:spPr>
          <a:xfrm>
            <a:off x="3977928" y="4"/>
            <a:ext cx="3043649" cy="464839"/>
          </a:xfrm>
          <a:prstGeom prst="rect">
            <a:avLst/>
          </a:prstGeom>
        </p:spPr>
        <p:txBody>
          <a:bodyPr vert="horz" lIns="88145" tIns="44073" rIns="88145" bIns="44073" rtlCol="0"/>
          <a:lstStyle>
            <a:lvl1pPr algn="r">
              <a:defRPr sz="1100"/>
            </a:lvl1pPr>
          </a:lstStyle>
          <a:p>
            <a:fld id="{C40B2D23-DEBB-4375-9720-56DCDD719D54}" type="datetimeFigureOut">
              <a:rPr lang="en-US" smtClean="0"/>
              <a:pPr/>
              <a:t>6/19/2017</a:t>
            </a:fld>
            <a:endParaRPr lang="en-US"/>
          </a:p>
        </p:txBody>
      </p:sp>
      <p:sp>
        <p:nvSpPr>
          <p:cNvPr id="4" name="Slide Image Placeholder 3"/>
          <p:cNvSpPr>
            <a:spLocks noGrp="1" noRot="1" noChangeAspect="1"/>
          </p:cNvSpPr>
          <p:nvPr>
            <p:ph type="sldImg" idx="2"/>
          </p:nvPr>
        </p:nvSpPr>
        <p:spPr>
          <a:xfrm>
            <a:off x="1182688" y="698500"/>
            <a:ext cx="4657725" cy="3492500"/>
          </a:xfrm>
          <a:prstGeom prst="rect">
            <a:avLst/>
          </a:prstGeom>
          <a:noFill/>
          <a:ln w="12700">
            <a:solidFill>
              <a:prstClr val="black"/>
            </a:solidFill>
          </a:ln>
        </p:spPr>
        <p:txBody>
          <a:bodyPr vert="horz" lIns="88145" tIns="44073" rIns="88145" bIns="44073" rtlCol="0" anchor="ctr"/>
          <a:lstStyle/>
          <a:p>
            <a:endParaRPr lang="en-US"/>
          </a:p>
        </p:txBody>
      </p:sp>
      <p:sp>
        <p:nvSpPr>
          <p:cNvPr id="5" name="Notes Placeholder 4"/>
          <p:cNvSpPr>
            <a:spLocks noGrp="1"/>
          </p:cNvSpPr>
          <p:nvPr>
            <p:ph type="body" sz="quarter" idx="3"/>
          </p:nvPr>
        </p:nvSpPr>
        <p:spPr>
          <a:xfrm>
            <a:off x="702617" y="4422132"/>
            <a:ext cx="5617870" cy="4188171"/>
          </a:xfrm>
          <a:prstGeom prst="rect">
            <a:avLst/>
          </a:prstGeom>
        </p:spPr>
        <p:txBody>
          <a:bodyPr vert="horz" lIns="88145" tIns="44073" rIns="88145" bIns="440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725"/>
            <a:ext cx="3043649" cy="464839"/>
          </a:xfrm>
          <a:prstGeom prst="rect">
            <a:avLst/>
          </a:prstGeom>
        </p:spPr>
        <p:txBody>
          <a:bodyPr vert="horz" lIns="88145" tIns="44073" rIns="88145" bIns="44073" rtlCol="0" anchor="b"/>
          <a:lstStyle>
            <a:lvl1pPr algn="l">
              <a:defRPr sz="1100"/>
            </a:lvl1pPr>
          </a:lstStyle>
          <a:p>
            <a:endParaRPr lang="en-US"/>
          </a:p>
        </p:txBody>
      </p:sp>
      <p:sp>
        <p:nvSpPr>
          <p:cNvPr id="7" name="Slide Number Placeholder 6"/>
          <p:cNvSpPr>
            <a:spLocks noGrp="1"/>
          </p:cNvSpPr>
          <p:nvPr>
            <p:ph type="sldNum" sz="quarter" idx="5"/>
          </p:nvPr>
        </p:nvSpPr>
        <p:spPr>
          <a:xfrm>
            <a:off x="3977928" y="8842725"/>
            <a:ext cx="3043649" cy="464839"/>
          </a:xfrm>
          <a:prstGeom prst="rect">
            <a:avLst/>
          </a:prstGeom>
        </p:spPr>
        <p:txBody>
          <a:bodyPr vert="horz" lIns="88145" tIns="44073" rIns="88145" bIns="44073" rtlCol="0" anchor="b"/>
          <a:lstStyle>
            <a:lvl1pPr algn="r">
              <a:defRPr sz="1100"/>
            </a:lvl1pPr>
          </a:lstStyle>
          <a:p>
            <a:fld id="{856423E6-AFA7-4CB2-B535-9959FDD9CC85}" type="slidenum">
              <a:rPr lang="en-US" smtClean="0"/>
              <a:pPr/>
              <a:t>‹#›</a:t>
            </a:fld>
            <a:endParaRPr lang="en-US"/>
          </a:p>
        </p:txBody>
      </p:sp>
    </p:spTree>
    <p:extLst>
      <p:ext uri="{BB962C8B-B14F-4D97-AF65-F5344CB8AC3E}">
        <p14:creationId xmlns:p14="http://schemas.microsoft.com/office/powerpoint/2010/main" val="3238268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normAutofit/>
          </a:bodyPr>
          <a:lstStyle>
            <a:lvl1pPr>
              <a:defRPr sz="2700" b="1" i="0">
                <a:solidFill>
                  <a:srgbClr val="1B91B1"/>
                </a:solidFill>
                <a:latin typeface="+mj-lt"/>
                <a:cs typeface="LTUnivers 630 BasicBold"/>
              </a:defRPr>
            </a:lvl1pPr>
          </a:lstStyle>
          <a:p>
            <a:r>
              <a:rPr lang="en-US" dirty="0"/>
              <a:t>Click to edit Master title style</a:t>
            </a:r>
          </a:p>
        </p:txBody>
      </p:sp>
      <p:sp>
        <p:nvSpPr>
          <p:cNvPr id="3" name="Subtitle 2"/>
          <p:cNvSpPr>
            <a:spLocks noGrp="1"/>
          </p:cNvSpPr>
          <p:nvPr>
            <p:ph type="subTitle" idx="1"/>
          </p:nvPr>
        </p:nvSpPr>
        <p:spPr>
          <a:xfrm>
            <a:off x="1143000" y="2743200"/>
            <a:ext cx="4800600" cy="1314450"/>
          </a:xfrm>
        </p:spPr>
        <p:txBody>
          <a:bodyPr>
            <a:normAutofit/>
          </a:bodyPr>
          <a:lstStyle>
            <a:lvl1pPr marL="0" indent="0" algn="ctr">
              <a:buNone/>
              <a:defRPr sz="1350" b="0" i="0">
                <a:solidFill>
                  <a:schemeClr val="tx1">
                    <a:tint val="75000"/>
                  </a:schemeClr>
                </a:solidFill>
                <a:latin typeface="+mj-lt"/>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220AD987-987F-4E06-8258-C24FC679D5D0}" type="slidenum">
              <a:rPr lang="en-US" smtClean="0"/>
              <a:pPr/>
              <a:t>‹#›</a:t>
            </a:fld>
            <a:endParaRPr lang="en-US"/>
          </a:p>
        </p:txBody>
      </p:sp>
      <p:sp>
        <p:nvSpPr>
          <p:cNvPr id="9" name="Footer Placeholder 4"/>
          <p:cNvSpPr>
            <a:spLocks noGrp="1"/>
          </p:cNvSpPr>
          <p:nvPr>
            <p:ph type="ftr" sz="quarter" idx="3"/>
          </p:nvPr>
        </p:nvSpPr>
        <p:spPr>
          <a:xfrm>
            <a:off x="1200150" y="4743450"/>
            <a:ext cx="4457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Lincoln Center | [Department]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1B91B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i="0">
                <a:latin typeface="Arial"/>
                <a:cs typeface="Arial"/>
              </a:defRPr>
            </a:lvl1pPr>
          </a:lstStyle>
          <a:p>
            <a:fld id="{220AD987-987F-4E06-8258-C24FC679D5D0}" type="slidenum">
              <a:rPr lang="en-US" smtClean="0"/>
              <a:pPr/>
              <a:t>‹#›</a:t>
            </a:fld>
            <a:endParaRPr lang="en-US" dirty="0"/>
          </a:p>
        </p:txBody>
      </p:sp>
      <p:sp>
        <p:nvSpPr>
          <p:cNvPr id="7" name="Footer Placeholder 4"/>
          <p:cNvSpPr>
            <a:spLocks noGrp="1"/>
          </p:cNvSpPr>
          <p:nvPr>
            <p:ph type="ftr" sz="quarter" idx="3"/>
          </p:nvPr>
        </p:nvSpPr>
        <p:spPr>
          <a:xfrm>
            <a:off x="1200150" y="4743450"/>
            <a:ext cx="4457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Lincoln Center | [Department]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lvl1pPr>
              <a:defRPr>
                <a:solidFill>
                  <a:srgbClr val="1B91B1"/>
                </a:solidFill>
              </a:defRPr>
            </a:lvl1pPr>
          </a:lstStyle>
          <a:p>
            <a:r>
              <a:rPr lang="en-US" dirty="0"/>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b="0" i="0">
                <a:latin typeface="Arial"/>
                <a:cs typeface="Arial"/>
              </a:defRPr>
            </a:lvl1pPr>
          </a:lstStyle>
          <a:p>
            <a:fld id="{220AD987-987F-4E06-8258-C24FC679D5D0}" type="slidenum">
              <a:rPr lang="en-US" smtClean="0"/>
              <a:pPr/>
              <a:t>‹#›</a:t>
            </a:fld>
            <a:endParaRPr lang="en-US" dirty="0"/>
          </a:p>
        </p:txBody>
      </p:sp>
      <p:sp>
        <p:nvSpPr>
          <p:cNvPr id="7" name="Footer Placeholder 4"/>
          <p:cNvSpPr>
            <a:spLocks noGrp="1"/>
          </p:cNvSpPr>
          <p:nvPr>
            <p:ph type="ftr" sz="quarter" idx="3"/>
          </p:nvPr>
        </p:nvSpPr>
        <p:spPr>
          <a:xfrm>
            <a:off x="1200150" y="4743450"/>
            <a:ext cx="4457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Lincoln Center | [Department]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1B91B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42900" y="4743450"/>
            <a:ext cx="1600200" cy="273844"/>
          </a:xfrm>
        </p:spPr>
        <p:txBody>
          <a:bodyPr/>
          <a:lstStyle>
            <a:lvl1pPr algn="l">
              <a:defRPr b="0" i="0">
                <a:latin typeface="Arial"/>
                <a:cs typeface="Arial"/>
              </a:defRPr>
            </a:lvl1pPr>
          </a:lstStyle>
          <a:p>
            <a:fld id="{220AD987-987F-4E06-8258-C24FC679D5D0}" type="slidenum">
              <a:rPr lang="en-US" smtClean="0"/>
              <a:pPr/>
              <a:t>‹#›</a:t>
            </a:fld>
            <a:endParaRPr lang="en-US" dirty="0"/>
          </a:p>
        </p:txBody>
      </p:sp>
      <p:sp>
        <p:nvSpPr>
          <p:cNvPr id="7" name="Footer Placeholder 4"/>
          <p:cNvSpPr>
            <a:spLocks noGrp="1"/>
          </p:cNvSpPr>
          <p:nvPr>
            <p:ph type="ftr" sz="quarter" idx="3"/>
          </p:nvPr>
        </p:nvSpPr>
        <p:spPr>
          <a:xfrm>
            <a:off x="1200150" y="4743450"/>
            <a:ext cx="4457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Lincoln Center | [Department]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41735" y="1603772"/>
            <a:ext cx="5829300" cy="510778"/>
          </a:xfrm>
        </p:spPr>
        <p:txBody>
          <a:bodyPr lIns="0" tIns="0" rIns="0" bIns="0" anchor="t">
            <a:normAutofit/>
          </a:bodyPr>
          <a:lstStyle>
            <a:lvl1pPr algn="l">
              <a:defRPr sz="2400" b="1" cap="none">
                <a:solidFill>
                  <a:srgbClr val="1B91B1"/>
                </a:solidFill>
                <a:latin typeface="Arial"/>
              </a:defRPr>
            </a:lvl1pPr>
          </a:lstStyle>
          <a:p>
            <a:r>
              <a:rPr lang="en-US" dirty="0"/>
              <a:t>Title of Presentation</a:t>
            </a:r>
          </a:p>
        </p:txBody>
      </p:sp>
      <p:sp>
        <p:nvSpPr>
          <p:cNvPr id="3" name="Text Placeholder 2"/>
          <p:cNvSpPr>
            <a:spLocks noGrp="1"/>
          </p:cNvSpPr>
          <p:nvPr>
            <p:ph type="body" idx="1" hasCustomPrompt="1"/>
          </p:nvPr>
        </p:nvSpPr>
        <p:spPr>
          <a:xfrm>
            <a:off x="541735" y="2180036"/>
            <a:ext cx="5829300" cy="467915"/>
          </a:xfrm>
        </p:spPr>
        <p:txBody>
          <a:bodyPr lIns="0" tIns="0" rIns="0" bIns="0" anchor="t" anchorCtr="0">
            <a:normAutofit/>
          </a:bodyPr>
          <a:lstStyle>
            <a:lvl1pPr marL="0" indent="0" algn="l">
              <a:buNone/>
              <a:defRPr sz="1350" b="0" i="0">
                <a:solidFill>
                  <a:schemeClr val="tx1"/>
                </a:solidFill>
                <a:latin typeface="+mn-lt"/>
                <a:cs typeface="Aria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algn="l"/>
            <a:r>
              <a:rPr lang="en-US" sz="1800" dirty="0">
                <a:latin typeface="LTUnivers 530 BasicMedium"/>
                <a:cs typeface="LTUnivers 530 BasicMedium"/>
              </a:rPr>
              <a:t>And perhaps also a subtitle</a:t>
            </a:r>
          </a:p>
        </p:txBody>
      </p:sp>
      <p:sp>
        <p:nvSpPr>
          <p:cNvPr id="5" name="Footer Placeholder 4"/>
          <p:cNvSpPr>
            <a:spLocks noGrp="1"/>
          </p:cNvSpPr>
          <p:nvPr>
            <p:ph type="ftr" sz="quarter" idx="11"/>
          </p:nvPr>
        </p:nvSpPr>
        <p:spPr>
          <a:xfrm>
            <a:off x="1085850" y="4743450"/>
            <a:ext cx="4686300" cy="273844"/>
          </a:xfrm>
        </p:spPr>
        <p:txBody>
          <a:bodyPr/>
          <a:lstStyle>
            <a:lvl1pPr>
              <a:defRPr b="0" i="0">
                <a:latin typeface="+mn-lt"/>
                <a:cs typeface="Arial"/>
              </a:defRPr>
            </a:lvl1pPr>
          </a:lstStyle>
          <a:p>
            <a:r>
              <a:rPr lang="en-US" dirty="0"/>
              <a:t>Lincoln Center | Strategy &amp; Business Development</a:t>
            </a:r>
          </a:p>
        </p:txBody>
      </p:sp>
      <p:sp>
        <p:nvSpPr>
          <p:cNvPr id="6" name="Slide Number Placeholder 5"/>
          <p:cNvSpPr>
            <a:spLocks noGrp="1"/>
          </p:cNvSpPr>
          <p:nvPr>
            <p:ph type="sldNum" sz="quarter" idx="12"/>
          </p:nvPr>
        </p:nvSpPr>
        <p:spPr>
          <a:xfrm>
            <a:off x="400050" y="4743450"/>
            <a:ext cx="685800" cy="273844"/>
          </a:xfrm>
        </p:spPr>
        <p:txBody>
          <a:bodyPr/>
          <a:lstStyle>
            <a:lvl1pPr algn="l">
              <a:defRPr b="0" i="0">
                <a:latin typeface="Arial"/>
                <a:cs typeface="Arial"/>
              </a:defRPr>
            </a:lvl1pPr>
          </a:lstStyle>
          <a:p>
            <a:fld id="{220AD987-987F-4E06-8258-C24FC679D5D0}" type="slidenum">
              <a:rPr lang="en-US" smtClean="0"/>
              <a:pPr/>
              <a:t>‹#›</a:t>
            </a:fld>
            <a:endParaRPr lang="en-US" dirty="0"/>
          </a:p>
        </p:txBody>
      </p:sp>
      <p:sp>
        <p:nvSpPr>
          <p:cNvPr id="18" name="Text Placeholder 16"/>
          <p:cNvSpPr>
            <a:spLocks noGrp="1"/>
          </p:cNvSpPr>
          <p:nvPr>
            <p:ph type="body" sz="quarter" idx="13" hasCustomPrompt="1"/>
          </p:nvPr>
        </p:nvSpPr>
        <p:spPr>
          <a:xfrm>
            <a:off x="541735" y="285750"/>
            <a:ext cx="4229100" cy="914400"/>
          </a:xfrm>
        </p:spPr>
        <p:txBody>
          <a:bodyPr lIns="0" tIns="0" rIns="0" bIns="0">
            <a:normAutofit/>
          </a:bodyPr>
          <a:lstStyle>
            <a:lvl1pPr marL="0" indent="0">
              <a:buFontTx/>
              <a:buNone/>
              <a:defRPr sz="1350">
                <a:cs typeface="Arial"/>
              </a:defRPr>
            </a:lvl1pPr>
          </a:lstStyle>
          <a:p>
            <a:r>
              <a:rPr lang="en-US" dirty="0">
                <a:latin typeface="+mn-lt"/>
                <a:cs typeface="LTUnivers 430 BasicReg"/>
              </a:rPr>
              <a:t>Your Name, Department</a:t>
            </a:r>
          </a:p>
        </p:txBody>
      </p:sp>
      <p:sp>
        <p:nvSpPr>
          <p:cNvPr id="19" name="Text Placeholder 16"/>
          <p:cNvSpPr>
            <a:spLocks noGrp="1"/>
          </p:cNvSpPr>
          <p:nvPr>
            <p:ph type="body" sz="quarter" idx="14" hasCustomPrompt="1"/>
          </p:nvPr>
        </p:nvSpPr>
        <p:spPr>
          <a:xfrm>
            <a:off x="541735" y="2647950"/>
            <a:ext cx="4229100" cy="914400"/>
          </a:xfrm>
        </p:spPr>
        <p:txBody>
          <a:bodyPr lIns="0" tIns="0" rIns="0" bIns="0">
            <a:normAutofit/>
          </a:bodyPr>
          <a:lstStyle>
            <a:lvl1pPr marL="0" indent="0">
              <a:buFontTx/>
              <a:buNone/>
              <a:defRPr sz="1200">
                <a:solidFill>
                  <a:srgbClr val="7D8F8C"/>
                </a:solidFill>
                <a:cs typeface="Arial"/>
              </a:defRPr>
            </a:lvl1pPr>
          </a:lstStyle>
          <a:p>
            <a:r>
              <a:rPr lang="en-US" dirty="0">
                <a:latin typeface="+mn-lt"/>
                <a:cs typeface="LTUnivers 430 BasicReg"/>
              </a:rPr>
              <a:t>Date</a:t>
            </a:r>
          </a:p>
        </p:txBody>
      </p:sp>
      <p:pic>
        <p:nvPicPr>
          <p:cNvPr id="22" name="Picture 21" descr="blank_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7239" y="3600450"/>
            <a:ext cx="5590761" cy="15430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1B91B1"/>
                </a:solidFill>
              </a:defRPr>
            </a:lvl1pPr>
          </a:lstStyle>
          <a:p>
            <a:r>
              <a:rPr lang="en-US" dirty="0"/>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18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486150" y="1200151"/>
            <a:ext cx="3028950" cy="3394472"/>
          </a:xfrm>
        </p:spPr>
        <p:txBody>
          <a:bodyPr/>
          <a:lstStyle>
            <a:lvl1pPr>
              <a:defRPr sz="18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342900" y="4743450"/>
            <a:ext cx="1143000" cy="273844"/>
          </a:xfrm>
        </p:spPr>
        <p:txBody>
          <a:bodyPr/>
          <a:lstStyle>
            <a:lvl1pPr algn="l">
              <a:defRPr b="0" i="0">
                <a:latin typeface="Arial"/>
                <a:cs typeface="Arial"/>
              </a:defRPr>
            </a:lvl1pPr>
          </a:lstStyle>
          <a:p>
            <a:fld id="{220AD987-987F-4E06-8258-C24FC679D5D0}" type="slidenum">
              <a:rPr lang="en-US" smtClean="0"/>
              <a:pPr/>
              <a:t>‹#›</a:t>
            </a:fld>
            <a:endParaRPr lang="en-US" dirty="0"/>
          </a:p>
        </p:txBody>
      </p:sp>
      <p:sp>
        <p:nvSpPr>
          <p:cNvPr id="7" name="Footer Placeholder 4"/>
          <p:cNvSpPr>
            <a:spLocks noGrp="1"/>
          </p:cNvSpPr>
          <p:nvPr>
            <p:ph type="ftr" sz="quarter" idx="3"/>
          </p:nvPr>
        </p:nvSpPr>
        <p:spPr>
          <a:xfrm>
            <a:off x="1200150" y="4743450"/>
            <a:ext cx="4457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Lincoln Center | [Department]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42900" y="1151335"/>
            <a:ext cx="3030141" cy="479822"/>
          </a:xfrm>
        </p:spPr>
        <p:txBody>
          <a:bodyPr anchor="b">
            <a:normAutofit/>
          </a:bodyPr>
          <a:lstStyle>
            <a:lvl1pPr marL="0" indent="0">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35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83770" y="1151335"/>
            <a:ext cx="3031331" cy="479822"/>
          </a:xfrm>
        </p:spPr>
        <p:txBody>
          <a:bodyPr anchor="b">
            <a:normAutofit/>
          </a:bodyPr>
          <a:lstStyle>
            <a:lvl1pPr marL="0" indent="0">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35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12"/>
          </p:nvPr>
        </p:nvSpPr>
        <p:spPr>
          <a:xfrm>
            <a:off x="342900" y="4743450"/>
            <a:ext cx="1143000" cy="273844"/>
          </a:xfrm>
        </p:spPr>
        <p:txBody>
          <a:bodyPr/>
          <a:lstStyle>
            <a:lvl1pPr algn="l">
              <a:defRPr b="0" i="0">
                <a:latin typeface="Arial"/>
                <a:cs typeface="Arial"/>
              </a:defRPr>
            </a:lvl1pPr>
          </a:lstStyle>
          <a:p>
            <a:fld id="{220AD987-987F-4E06-8258-C24FC679D5D0}" type="slidenum">
              <a:rPr lang="en-US" smtClean="0"/>
              <a:pPr/>
              <a:t>‹#›</a:t>
            </a:fld>
            <a:endParaRPr lang="en-US" dirty="0"/>
          </a:p>
        </p:txBody>
      </p:sp>
      <p:sp>
        <p:nvSpPr>
          <p:cNvPr id="9" name="Footer Placeholder 4"/>
          <p:cNvSpPr>
            <a:spLocks noGrp="1"/>
          </p:cNvSpPr>
          <p:nvPr>
            <p:ph type="ftr" sz="quarter" idx="13"/>
          </p:nvPr>
        </p:nvSpPr>
        <p:spPr>
          <a:xfrm>
            <a:off x="1200150" y="4743450"/>
            <a:ext cx="4457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Lincoln Center | [Department]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10" name="Slide Number Placeholder 5"/>
          <p:cNvSpPr>
            <a:spLocks noGrp="1"/>
          </p:cNvSpPr>
          <p:nvPr>
            <p:ph type="sldNum" sz="quarter" idx="12"/>
          </p:nvPr>
        </p:nvSpPr>
        <p:spPr>
          <a:xfrm>
            <a:off x="514350" y="4743450"/>
            <a:ext cx="1143000" cy="273844"/>
          </a:xfrm>
        </p:spPr>
        <p:txBody>
          <a:bodyPr/>
          <a:lstStyle>
            <a:lvl1pPr algn="l">
              <a:defRPr b="0" i="0">
                <a:latin typeface="Arial"/>
                <a:cs typeface="Arial"/>
              </a:defRPr>
            </a:lvl1pPr>
          </a:lstStyle>
          <a:p>
            <a:fld id="{220AD987-987F-4E06-8258-C24FC679D5D0}" type="slidenum">
              <a:rPr lang="en-US" smtClean="0"/>
              <a:pPr/>
              <a:t>‹#›</a:t>
            </a:fld>
            <a:endParaRPr lang="en-US" dirty="0"/>
          </a:p>
        </p:txBody>
      </p:sp>
      <p:sp>
        <p:nvSpPr>
          <p:cNvPr id="5" name="Footer Placeholder 4"/>
          <p:cNvSpPr>
            <a:spLocks noGrp="1"/>
          </p:cNvSpPr>
          <p:nvPr>
            <p:ph type="ftr" sz="quarter" idx="3"/>
          </p:nvPr>
        </p:nvSpPr>
        <p:spPr>
          <a:xfrm>
            <a:off x="1200150" y="4743450"/>
            <a:ext cx="4457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Lincoln Center | [Department]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0AD987-987F-4E06-8258-C24FC679D5D0}" type="slidenum">
              <a:rPr lang="en-US" smtClean="0"/>
              <a:pPr/>
              <a:t>‹#›</a:t>
            </a:fld>
            <a:endParaRPr lang="en-US"/>
          </a:p>
        </p:txBody>
      </p:sp>
      <p:sp>
        <p:nvSpPr>
          <p:cNvPr id="5" name="Footer Placeholder 4"/>
          <p:cNvSpPr>
            <a:spLocks noGrp="1"/>
          </p:cNvSpPr>
          <p:nvPr>
            <p:ph type="ftr" sz="quarter" idx="3"/>
          </p:nvPr>
        </p:nvSpPr>
        <p:spPr>
          <a:xfrm>
            <a:off x="1200150" y="4743450"/>
            <a:ext cx="4457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Lincoln Center | [Department]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normAutofit/>
          </a:bodyPr>
          <a:lstStyle>
            <a:lvl1pPr algn="l">
              <a:defRPr sz="1800" b="1">
                <a:solidFill>
                  <a:srgbClr val="1B91B1"/>
                </a:solidFill>
              </a:defRPr>
            </a:lvl1pPr>
          </a:lstStyle>
          <a:p>
            <a:r>
              <a:rPr lang="en-US" dirty="0"/>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1800"/>
            </a:lvl1pPr>
            <a:lvl2pPr>
              <a:defRPr sz="135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914900" y="4743450"/>
            <a:ext cx="1600200" cy="273844"/>
          </a:xfrm>
          <a:prstGeom prst="rect">
            <a:avLst/>
          </a:prstGeom>
        </p:spPr>
        <p:txBody>
          <a:bodyPr/>
          <a:lstStyle/>
          <a:p>
            <a:fld id="{3F44A7AD-628B-4A76-B64B-9CC143D66BF4}" type="datetime1">
              <a:rPr lang="en-US" smtClean="0"/>
              <a:pPr/>
              <a:t>6/19/2017</a:t>
            </a:fld>
            <a:endParaRPr lang="en-US"/>
          </a:p>
        </p:txBody>
      </p:sp>
      <p:sp>
        <p:nvSpPr>
          <p:cNvPr id="7" name="Slide Number Placeholder 6"/>
          <p:cNvSpPr>
            <a:spLocks noGrp="1"/>
          </p:cNvSpPr>
          <p:nvPr>
            <p:ph type="sldNum" sz="quarter" idx="12"/>
          </p:nvPr>
        </p:nvSpPr>
        <p:spPr/>
        <p:txBody>
          <a:bodyPr/>
          <a:lstStyle/>
          <a:p>
            <a:fld id="{220AD987-987F-4E06-8258-C24FC679D5D0}" type="slidenum">
              <a:rPr lang="en-US" smtClean="0"/>
              <a:pPr/>
              <a:t>‹#›</a:t>
            </a:fld>
            <a:endParaRPr lang="en-US"/>
          </a:p>
        </p:txBody>
      </p:sp>
      <p:sp>
        <p:nvSpPr>
          <p:cNvPr id="8" name="Footer Placeholder 4"/>
          <p:cNvSpPr>
            <a:spLocks noGrp="1"/>
          </p:cNvSpPr>
          <p:nvPr>
            <p:ph type="ftr" sz="quarter" idx="3"/>
          </p:nvPr>
        </p:nvSpPr>
        <p:spPr>
          <a:xfrm>
            <a:off x="1200150" y="4743450"/>
            <a:ext cx="4457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Lincoln Center | [Department]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solidFill>
                  <a:srgbClr val="1B91B1"/>
                </a:solidFill>
              </a:defRPr>
            </a:lvl1pPr>
          </a:lstStyle>
          <a:p>
            <a:r>
              <a:rPr lang="en-US" dirty="0"/>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914900" y="4743450"/>
            <a:ext cx="1600200" cy="273844"/>
          </a:xfrm>
          <a:prstGeom prst="rect">
            <a:avLst/>
          </a:prstGeom>
        </p:spPr>
        <p:txBody>
          <a:bodyPr/>
          <a:lstStyle/>
          <a:p>
            <a:fld id="{BC2A59F1-CDB3-4CF1-B928-28908406C2B8}" type="datetime1">
              <a:rPr lang="en-US" smtClean="0"/>
              <a:pPr/>
              <a:t>6/19/2017</a:t>
            </a:fld>
            <a:endParaRPr lang="en-US"/>
          </a:p>
        </p:txBody>
      </p:sp>
      <p:sp>
        <p:nvSpPr>
          <p:cNvPr id="7" name="Slide Number Placeholder 6"/>
          <p:cNvSpPr>
            <a:spLocks noGrp="1"/>
          </p:cNvSpPr>
          <p:nvPr>
            <p:ph type="sldNum" sz="quarter" idx="12"/>
          </p:nvPr>
        </p:nvSpPr>
        <p:spPr/>
        <p:txBody>
          <a:bodyPr/>
          <a:lstStyle/>
          <a:p>
            <a:fld id="{220AD987-987F-4E06-8258-C24FC679D5D0}" type="slidenum">
              <a:rPr lang="en-US" smtClean="0"/>
              <a:pPr/>
              <a:t>‹#›</a:t>
            </a:fld>
            <a:endParaRPr lang="en-US"/>
          </a:p>
        </p:txBody>
      </p:sp>
      <p:sp>
        <p:nvSpPr>
          <p:cNvPr id="8" name="Footer Placeholder 4"/>
          <p:cNvSpPr>
            <a:spLocks noGrp="1"/>
          </p:cNvSpPr>
          <p:nvPr>
            <p:ph type="ftr" sz="quarter" idx="3"/>
          </p:nvPr>
        </p:nvSpPr>
        <p:spPr>
          <a:xfrm>
            <a:off x="1200150" y="4743450"/>
            <a:ext cx="4457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Lincoln Center | [Department]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sz="1800" dirty="0"/>
              <a:t>The heading of the slide should reiterate the </a:t>
            </a:r>
            <a:r>
              <a:rPr lang="en-US" sz="1800" u="sng" dirty="0"/>
              <a:t>main point</a:t>
            </a:r>
            <a:r>
              <a:rPr lang="en-US" sz="1800" dirty="0"/>
              <a:t> I am trying to make.</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200150" y="4743450"/>
            <a:ext cx="4457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Lincoln Center | Department</a:t>
            </a:r>
          </a:p>
        </p:txBody>
      </p:sp>
      <p:sp>
        <p:nvSpPr>
          <p:cNvPr id="6" name="Slide Number Placeholder 5"/>
          <p:cNvSpPr>
            <a:spLocks noGrp="1"/>
          </p:cNvSpPr>
          <p:nvPr>
            <p:ph type="sldNum" sz="quarter" idx="4"/>
          </p:nvPr>
        </p:nvSpPr>
        <p:spPr>
          <a:xfrm>
            <a:off x="342900" y="4743450"/>
            <a:ext cx="6286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20AD987-987F-4E06-8258-C24FC679D5D0}" type="slidenum">
              <a:rPr lang="en-US" smtClean="0"/>
              <a:pPr/>
              <a:t>‹#›</a:t>
            </a:fld>
            <a:endParaRPr lang="en-US" dirty="0"/>
          </a:p>
        </p:txBody>
      </p:sp>
      <p:pic>
        <p:nvPicPr>
          <p:cNvPr id="12" name="Picture 11" descr="taste_i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343650" y="4324350"/>
            <a:ext cx="342900" cy="60959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spcBef>
          <a:spcPct val="0"/>
        </a:spcBef>
        <a:buNone/>
        <a:defRPr sz="3000" b="1" i="0" kern="1200">
          <a:solidFill>
            <a:srgbClr val="1B91B1"/>
          </a:solidFill>
          <a:latin typeface="+mj-lt"/>
          <a:ea typeface="+mj-ea"/>
          <a:cs typeface="LTUnivers 630 BasicBold"/>
        </a:defRPr>
      </a:lvl1pPr>
    </p:titleStyle>
    <p:bodyStyle>
      <a:lvl1pPr marL="257175" indent="-257175" algn="l" defTabSz="685800" rtl="0" eaLnBrk="1" latinLnBrk="0" hangingPunct="1">
        <a:spcBef>
          <a:spcPct val="20000"/>
        </a:spcBef>
        <a:buFont typeface="Arial" pitchFamily="34" charset="0"/>
        <a:buChar char="•"/>
        <a:defRPr sz="1350" b="0" i="0" kern="1200">
          <a:solidFill>
            <a:schemeClr val="tx1"/>
          </a:solidFill>
          <a:latin typeface="+mn-lt"/>
          <a:ea typeface="+mn-ea"/>
          <a:cs typeface="LTUnivers 530 BasicMedium"/>
        </a:defRPr>
      </a:lvl1pPr>
      <a:lvl2pPr marL="557213" indent="-214313" algn="l" defTabSz="685800" rtl="0" eaLnBrk="1" latinLnBrk="0" hangingPunct="1">
        <a:spcBef>
          <a:spcPct val="20000"/>
        </a:spcBef>
        <a:buFont typeface="Arial" pitchFamily="34" charset="0"/>
        <a:buChar char="–"/>
        <a:defRPr sz="1200" b="0" i="0" kern="1200">
          <a:solidFill>
            <a:schemeClr val="bg2">
              <a:lumMod val="50000"/>
            </a:schemeClr>
          </a:solidFill>
          <a:latin typeface="+mn-lt"/>
          <a:ea typeface="+mn-ea"/>
          <a:cs typeface="LTUnivers 530 BasicMedium"/>
        </a:defRPr>
      </a:lvl2pPr>
      <a:lvl3pPr marL="857250" indent="-171450" algn="l" defTabSz="685800" rtl="0" eaLnBrk="1" latinLnBrk="0" hangingPunct="1">
        <a:spcBef>
          <a:spcPct val="20000"/>
        </a:spcBef>
        <a:buFont typeface="Arial" pitchFamily="34" charset="0"/>
        <a:buChar char="•"/>
        <a:defRPr sz="1200" b="0" i="0" kern="1200">
          <a:solidFill>
            <a:schemeClr val="bg2">
              <a:lumMod val="50000"/>
            </a:schemeClr>
          </a:solidFill>
          <a:latin typeface="+mn-lt"/>
          <a:ea typeface="+mn-ea"/>
          <a:cs typeface="Arial"/>
        </a:defRPr>
      </a:lvl3pPr>
      <a:lvl4pPr marL="1200150" indent="-171450" algn="l" defTabSz="685800" rtl="0" eaLnBrk="1" latinLnBrk="0" hangingPunct="1">
        <a:spcBef>
          <a:spcPct val="20000"/>
        </a:spcBef>
        <a:buFont typeface="Arial" pitchFamily="34" charset="0"/>
        <a:buChar char="–"/>
        <a:defRPr sz="1200" b="0" i="0" kern="1200">
          <a:solidFill>
            <a:schemeClr val="bg2">
              <a:lumMod val="50000"/>
            </a:schemeClr>
          </a:solidFill>
          <a:latin typeface="+mn-lt"/>
          <a:ea typeface="+mn-ea"/>
          <a:cs typeface="Arial"/>
        </a:defRPr>
      </a:lvl4pPr>
      <a:lvl5pPr marL="1543050" indent="-171450" algn="l" defTabSz="685800" rtl="0" eaLnBrk="1" latinLnBrk="0" hangingPunct="1">
        <a:spcBef>
          <a:spcPct val="20000"/>
        </a:spcBef>
        <a:buFont typeface="Arial" pitchFamily="34" charset="0"/>
        <a:buChar char="»"/>
        <a:defRPr sz="1200" b="0" i="0" kern="1200">
          <a:solidFill>
            <a:schemeClr val="bg2">
              <a:lumMod val="50000"/>
            </a:schemeClr>
          </a:solidFill>
          <a:latin typeface="+mn-lt"/>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_tD5X7s78g8" TargetMode="Externa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42900" y="3714750"/>
            <a:ext cx="5829300" cy="383084"/>
          </a:xfrm>
          <a:prstGeom prst="rect">
            <a:avLst/>
          </a:prstGeom>
        </p:spPr>
        <p:txBody>
          <a:bodyPr lIns="0" tIns="0" rIns="0" bIns="0" anchor="t">
            <a:normAutofit/>
          </a:bodyPr>
          <a:lstStyle>
            <a:lvl1pPr algn="l" defTabSz="914400" rtl="0" eaLnBrk="1" latinLnBrk="0" hangingPunct="1">
              <a:spcBef>
                <a:spcPct val="0"/>
              </a:spcBef>
              <a:buNone/>
              <a:defRPr sz="3200" b="1" i="0" kern="1200" cap="none">
                <a:solidFill>
                  <a:srgbClr val="1B91B1"/>
                </a:solidFill>
                <a:latin typeface="Arial"/>
                <a:ea typeface="+mj-ea"/>
                <a:cs typeface="LTUnivers 630 BasicBold"/>
              </a:defRPr>
            </a:lvl1pPr>
          </a:lstStyle>
          <a:p>
            <a:r>
              <a:rPr lang="en-US" sz="2100" dirty="0">
                <a:solidFill>
                  <a:srgbClr val="00A0D6"/>
                </a:solidFill>
              </a:rPr>
              <a:t>Lincoln Center Moments</a:t>
            </a:r>
          </a:p>
        </p:txBody>
      </p:sp>
      <p:sp>
        <p:nvSpPr>
          <p:cNvPr id="14" name="Text Placeholder 2"/>
          <p:cNvSpPr txBox="1">
            <a:spLocks/>
          </p:cNvSpPr>
          <p:nvPr/>
        </p:nvSpPr>
        <p:spPr>
          <a:xfrm>
            <a:off x="342900" y="4057650"/>
            <a:ext cx="5829300" cy="228600"/>
          </a:xfrm>
          <a:prstGeom prst="rect">
            <a:avLst/>
          </a:prstGeom>
        </p:spPr>
        <p:txBody>
          <a:bodyPr lIns="0" tIns="0" rIns="0" bIns="0" anchor="t" anchorCtr="0">
            <a:noAutofit/>
          </a:bodyPr>
          <a:lstStyle>
            <a:lvl1pPr marL="0" indent="0" algn="l" defTabSz="914400" rtl="0" eaLnBrk="1" latinLnBrk="0" hangingPunct="1">
              <a:spcBef>
                <a:spcPct val="20000"/>
              </a:spcBef>
              <a:buFont typeface="Arial" pitchFamily="34" charset="0"/>
              <a:buNone/>
              <a:defRPr sz="1800" b="0" i="0" kern="1200">
                <a:solidFill>
                  <a:schemeClr val="tx1"/>
                </a:solidFill>
                <a:latin typeface="+mn-lt"/>
                <a:ea typeface="+mn-ea"/>
                <a:cs typeface="Arial"/>
              </a:defRPr>
            </a:lvl1pPr>
            <a:lvl2pPr marL="457200" indent="0" algn="l" defTabSz="914400" rtl="0" eaLnBrk="1" latinLnBrk="0" hangingPunct="1">
              <a:spcBef>
                <a:spcPct val="20000"/>
              </a:spcBef>
              <a:buFont typeface="Arial" pitchFamily="34" charset="0"/>
              <a:buNone/>
              <a:defRPr sz="1800" b="0" i="0" kern="1200">
                <a:solidFill>
                  <a:schemeClr val="tx1">
                    <a:tint val="75000"/>
                  </a:schemeClr>
                </a:solidFill>
                <a:latin typeface="+mn-lt"/>
                <a:ea typeface="+mn-ea"/>
                <a:cs typeface="LTUnivers 530 BasicMedium"/>
              </a:defRPr>
            </a:lvl2pPr>
            <a:lvl3pPr marL="914400" indent="0" algn="l" defTabSz="914400" rtl="0" eaLnBrk="1" latinLnBrk="0" hangingPunct="1">
              <a:spcBef>
                <a:spcPct val="20000"/>
              </a:spcBef>
              <a:buFont typeface="Arial" pitchFamily="34" charset="0"/>
              <a:buNone/>
              <a:defRPr sz="1600" b="0" i="0" kern="1200">
                <a:solidFill>
                  <a:schemeClr val="tx1">
                    <a:tint val="75000"/>
                  </a:schemeClr>
                </a:solidFill>
                <a:latin typeface="+mn-lt"/>
                <a:ea typeface="+mn-ea"/>
                <a:cs typeface="Arial"/>
              </a:defRPr>
            </a:lvl3pPr>
            <a:lvl4pPr marL="13716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4pPr>
            <a:lvl5pPr marL="18288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200" i="1" dirty="0">
                <a:cs typeface="LTUnivers 530 BasicMedium"/>
              </a:rPr>
              <a:t>A performance-based program for people with dementia and their caregivers</a:t>
            </a:r>
            <a:endParaRPr lang="en-US" sz="1200" i="1" dirty="0">
              <a:solidFill>
                <a:srgbClr val="7D8F8C"/>
              </a:solidFill>
              <a:cs typeface="LTUnivers 530 BasicMedium"/>
            </a:endParaRPr>
          </a:p>
        </p:txBody>
      </p:sp>
      <p:sp>
        <p:nvSpPr>
          <p:cNvPr id="17" name="Text Placeholder 16"/>
          <p:cNvSpPr txBox="1">
            <a:spLocks/>
          </p:cNvSpPr>
          <p:nvPr/>
        </p:nvSpPr>
        <p:spPr>
          <a:xfrm>
            <a:off x="342900" y="3486150"/>
            <a:ext cx="4229100" cy="285750"/>
          </a:xfrm>
          <a:prstGeom prst="rect">
            <a:avLst/>
          </a:prstGeom>
        </p:spPr>
        <p:txBody>
          <a:bodyPr lIns="0" tIns="0" rIns="0" bIns="0">
            <a:normAutofit/>
          </a:bodyPr>
          <a:lstStyle>
            <a:lvl1pPr marL="0" indent="0" algn="l" defTabSz="914400" rtl="0" eaLnBrk="1" latinLnBrk="0" hangingPunct="1">
              <a:spcBef>
                <a:spcPct val="20000"/>
              </a:spcBef>
              <a:buFontTx/>
              <a:buNone/>
              <a:defRPr sz="1800" b="0" i="0" kern="1200">
                <a:solidFill>
                  <a:schemeClr val="tx1"/>
                </a:solidFill>
                <a:latin typeface="+mn-lt"/>
                <a:ea typeface="+mn-ea"/>
                <a:cs typeface="Arial"/>
              </a:defRPr>
            </a:lvl1pPr>
            <a:lvl2pPr marL="742950" indent="-285750" algn="l" defTabSz="914400" rtl="0" eaLnBrk="1" latinLnBrk="0" hangingPunct="1">
              <a:spcBef>
                <a:spcPct val="20000"/>
              </a:spcBef>
              <a:buFont typeface="Arial" pitchFamily="34" charset="0"/>
              <a:buChar char="–"/>
              <a:defRPr sz="1600" b="0" i="0" kern="1200">
                <a:solidFill>
                  <a:schemeClr val="bg2">
                    <a:lumMod val="50000"/>
                  </a:schemeClr>
                </a:solidFill>
                <a:latin typeface="+mn-lt"/>
                <a:ea typeface="+mn-ea"/>
                <a:cs typeface="LTUnivers 530 BasicMedium"/>
              </a:defRPr>
            </a:lvl2pPr>
            <a:lvl3pPr marL="1143000" indent="-228600" algn="l" defTabSz="914400" rtl="0" eaLnBrk="1" latinLnBrk="0" hangingPunct="1">
              <a:spcBef>
                <a:spcPct val="20000"/>
              </a:spcBef>
              <a:buFont typeface="Arial" pitchFamily="34" charset="0"/>
              <a:buChar char="•"/>
              <a:defRPr sz="1600" b="0" i="0" kern="1200">
                <a:solidFill>
                  <a:schemeClr val="bg2">
                    <a:lumMod val="50000"/>
                  </a:schemeClr>
                </a:solidFill>
                <a:latin typeface="+mn-lt"/>
                <a:ea typeface="+mn-ea"/>
                <a:cs typeface="Arial"/>
              </a:defRPr>
            </a:lvl3pPr>
            <a:lvl4pPr marL="1600200" indent="-228600" algn="l" defTabSz="914400" rtl="0" eaLnBrk="1" latinLnBrk="0" hangingPunct="1">
              <a:spcBef>
                <a:spcPct val="20000"/>
              </a:spcBef>
              <a:buFont typeface="Arial" pitchFamily="34" charset="0"/>
              <a:buChar char="–"/>
              <a:defRPr sz="1600" b="0" i="0" kern="1200">
                <a:solidFill>
                  <a:schemeClr val="bg2">
                    <a:lumMod val="50000"/>
                  </a:schemeClr>
                </a:solidFill>
                <a:latin typeface="+mn-lt"/>
                <a:ea typeface="+mn-ea"/>
                <a:cs typeface="Arial"/>
              </a:defRPr>
            </a:lvl4pPr>
            <a:lvl5pPr marL="2057400" indent="-228600" algn="l" defTabSz="914400" rtl="0" eaLnBrk="1" latinLnBrk="0" hangingPunct="1">
              <a:spcBef>
                <a:spcPct val="20000"/>
              </a:spcBef>
              <a:buFont typeface="Arial" pitchFamily="34" charset="0"/>
              <a:buChar char="»"/>
              <a:defRPr sz="1600" b="0" i="0" kern="1200">
                <a:solidFill>
                  <a:schemeClr val="bg2">
                    <a:lumMod val="50000"/>
                  </a:schemeClr>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1" dirty="0">
                <a:cs typeface="LTUnivers 430 BasicReg"/>
              </a:rPr>
              <a:t>Accessibility at Lincoln Center</a:t>
            </a:r>
            <a:endParaRPr lang="en-US" sz="1200" dirty="0">
              <a:cs typeface="LTUnivers 430 BasicReg"/>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4438"/>
            <a:ext cx="6629400" cy="3257412"/>
          </a:xfrm>
          <a:prstGeom prst="rect">
            <a:avLst/>
          </a:prstGeom>
        </p:spPr>
      </p:pic>
    </p:spTree>
    <p:extLst>
      <p:ext uri="{BB962C8B-B14F-4D97-AF65-F5344CB8AC3E}">
        <p14:creationId xmlns:p14="http://schemas.microsoft.com/office/powerpoint/2010/main" val="313655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2522" y="304328"/>
            <a:ext cx="5829300" cy="383084"/>
          </a:xfrm>
          <a:prstGeom prst="rect">
            <a:avLst/>
          </a:prstGeom>
        </p:spPr>
        <p:txBody>
          <a:bodyPr lIns="0" tIns="0" rIns="0" bIns="0" anchor="t">
            <a:normAutofit/>
          </a:bodyPr>
          <a:lstStyle>
            <a:lvl1pPr algn="l" defTabSz="914400" rtl="0" eaLnBrk="1" latinLnBrk="0" hangingPunct="1">
              <a:spcBef>
                <a:spcPct val="0"/>
              </a:spcBef>
              <a:buNone/>
              <a:defRPr sz="3200" b="1" i="0" kern="1200" cap="none">
                <a:solidFill>
                  <a:srgbClr val="1B91B1"/>
                </a:solidFill>
                <a:latin typeface="Arial"/>
                <a:ea typeface="+mj-ea"/>
                <a:cs typeface="LTUnivers 630 BasicBold"/>
              </a:defRPr>
            </a:lvl1pPr>
          </a:lstStyle>
          <a:p>
            <a:r>
              <a:rPr lang="en-US" sz="2100" dirty="0">
                <a:solidFill>
                  <a:srgbClr val="00A0D6"/>
                </a:solidFill>
              </a:rPr>
              <a:t>Lessons Learned</a:t>
            </a:r>
          </a:p>
        </p:txBody>
      </p:sp>
      <p:sp>
        <p:nvSpPr>
          <p:cNvPr id="10" name="Text Placeholder 2"/>
          <p:cNvSpPr txBox="1">
            <a:spLocks/>
          </p:cNvSpPr>
          <p:nvPr/>
        </p:nvSpPr>
        <p:spPr>
          <a:xfrm>
            <a:off x="338138" y="1314450"/>
            <a:ext cx="5829300" cy="228600"/>
          </a:xfrm>
          <a:prstGeom prst="rect">
            <a:avLst/>
          </a:prstGeom>
        </p:spPr>
        <p:txBody>
          <a:bodyPr lIns="0" tIns="0" rIns="0" bIns="0" anchor="t" anchorCtr="0">
            <a:noAutofit/>
          </a:bodyPr>
          <a:lstStyle>
            <a:lvl1pPr marL="0" indent="0" algn="l" defTabSz="914400" rtl="0" eaLnBrk="1" latinLnBrk="0" hangingPunct="1">
              <a:spcBef>
                <a:spcPct val="20000"/>
              </a:spcBef>
              <a:buFont typeface="Arial" pitchFamily="34" charset="0"/>
              <a:buNone/>
              <a:defRPr sz="1800" b="0" i="0" kern="1200">
                <a:solidFill>
                  <a:schemeClr val="tx1"/>
                </a:solidFill>
                <a:latin typeface="+mn-lt"/>
                <a:ea typeface="+mn-ea"/>
                <a:cs typeface="Arial"/>
              </a:defRPr>
            </a:lvl1pPr>
            <a:lvl2pPr marL="457200" indent="0" algn="l" defTabSz="914400" rtl="0" eaLnBrk="1" latinLnBrk="0" hangingPunct="1">
              <a:spcBef>
                <a:spcPct val="20000"/>
              </a:spcBef>
              <a:buFont typeface="Arial" pitchFamily="34" charset="0"/>
              <a:buNone/>
              <a:defRPr sz="1800" b="0" i="0" kern="1200">
                <a:solidFill>
                  <a:schemeClr val="tx1">
                    <a:tint val="75000"/>
                  </a:schemeClr>
                </a:solidFill>
                <a:latin typeface="+mn-lt"/>
                <a:ea typeface="+mn-ea"/>
                <a:cs typeface="LTUnivers 530 BasicMedium"/>
              </a:defRPr>
            </a:lvl2pPr>
            <a:lvl3pPr marL="914400" indent="0" algn="l" defTabSz="914400" rtl="0" eaLnBrk="1" latinLnBrk="0" hangingPunct="1">
              <a:spcBef>
                <a:spcPct val="20000"/>
              </a:spcBef>
              <a:buFont typeface="Arial" pitchFamily="34" charset="0"/>
              <a:buNone/>
              <a:defRPr sz="1600" b="0" i="0" kern="1200">
                <a:solidFill>
                  <a:schemeClr val="tx1">
                    <a:tint val="75000"/>
                  </a:schemeClr>
                </a:solidFill>
                <a:latin typeface="+mn-lt"/>
                <a:ea typeface="+mn-ea"/>
                <a:cs typeface="Arial"/>
              </a:defRPr>
            </a:lvl3pPr>
            <a:lvl4pPr marL="13716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4pPr>
            <a:lvl5pPr marL="18288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1200" i="1" dirty="0">
              <a:solidFill>
                <a:srgbClr val="7D8F8C"/>
              </a:solidFill>
              <a:cs typeface="LTUnivers 530 BasicMedium"/>
            </a:endParaRPr>
          </a:p>
        </p:txBody>
      </p:sp>
      <p:sp>
        <p:nvSpPr>
          <p:cNvPr id="5" name="TextBox 4"/>
          <p:cNvSpPr txBox="1"/>
          <p:nvPr/>
        </p:nvSpPr>
        <p:spPr>
          <a:xfrm>
            <a:off x="338138" y="704850"/>
            <a:ext cx="5334000" cy="3924300"/>
          </a:xfrm>
          <a:prstGeom prst="rect">
            <a:avLst/>
          </a:prstGeom>
        </p:spPr>
        <p:txBody>
          <a:bodyPr vert="horz" wrap="square" lIns="0" tIns="0" rIns="0" bIns="0" rtlCol="0">
            <a:normAutofit/>
          </a:bodyPr>
          <a:lstStyle/>
          <a:p>
            <a:pPr marL="342900" indent="-342900" algn="l">
              <a:buAutoNum type="arabicParenR"/>
            </a:pPr>
            <a:r>
              <a:rPr lang="en-US" sz="1600" dirty="0">
                <a:solidFill>
                  <a:schemeClr val="accent4"/>
                </a:solidFill>
              </a:rPr>
              <a:t>We couldn’t do it ourselves.</a:t>
            </a:r>
            <a:br>
              <a:rPr lang="en-US" sz="1600" dirty="0">
                <a:solidFill>
                  <a:schemeClr val="accent4"/>
                </a:solidFill>
              </a:rPr>
            </a:br>
            <a:endParaRPr lang="en-US" sz="1600" dirty="0">
              <a:solidFill>
                <a:schemeClr val="accent4"/>
              </a:solidFill>
            </a:endParaRPr>
          </a:p>
          <a:p>
            <a:pPr marL="342900" indent="-342900">
              <a:buFontTx/>
              <a:buAutoNum type="arabicParenR"/>
            </a:pPr>
            <a:r>
              <a:rPr lang="en-US" sz="1600" b="1" dirty="0">
                <a:solidFill>
                  <a:schemeClr val="accent4"/>
                </a:solidFill>
              </a:rPr>
              <a:t>In some ways, we’re like museums, and in others, we’re not.</a:t>
            </a:r>
            <a:br>
              <a:rPr lang="en-US" sz="1600" dirty="0">
                <a:solidFill>
                  <a:schemeClr val="accent4"/>
                </a:solidFill>
              </a:rPr>
            </a:br>
            <a:endParaRPr lang="en-US" sz="1600" dirty="0">
              <a:solidFill>
                <a:schemeClr val="accent4"/>
              </a:solidFill>
            </a:endParaRPr>
          </a:p>
          <a:p>
            <a:br>
              <a:rPr lang="en-US" sz="1600" dirty="0">
                <a:solidFill>
                  <a:schemeClr val="accent4"/>
                </a:solidFill>
              </a:rPr>
            </a:br>
            <a:endParaRPr lang="en-US" sz="1600" dirty="0">
              <a:solidFill>
                <a:schemeClr val="accent4"/>
              </a:solidFill>
            </a:endParaRPr>
          </a:p>
          <a:p>
            <a:pPr marL="342900" indent="-342900" algn="l">
              <a:buAutoNum type="arabicParenR"/>
            </a:pPr>
            <a:endParaRPr lang="en-US" sz="1600" dirty="0">
              <a:solidFill>
                <a:schemeClr val="accent4"/>
              </a:solidFill>
            </a:endParaRPr>
          </a:p>
          <a:p>
            <a:pPr marL="342900" indent="-342900" algn="l">
              <a:buAutoNum type="arabicParenR"/>
            </a:pPr>
            <a:endParaRPr lang="en-US" sz="1600" dirty="0">
              <a:solidFill>
                <a:schemeClr val="accent4"/>
              </a:solidFill>
            </a:endParaRPr>
          </a:p>
          <a:p>
            <a:pPr marL="342900" indent="-342900" algn="l">
              <a:buAutoNum type="arabicParenR"/>
            </a:pPr>
            <a:endParaRPr lang="en-US" sz="1600" dirty="0">
              <a:solidFill>
                <a:schemeClr val="accent4"/>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9012" y="1543050"/>
            <a:ext cx="3886200" cy="209263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12" y="1749691"/>
            <a:ext cx="1979486" cy="183461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272402"/>
            <a:ext cx="2615184" cy="1697611"/>
          </a:xfrm>
          <a:prstGeom prst="rect">
            <a:avLst/>
          </a:prstGeom>
        </p:spPr>
      </p:pic>
    </p:spTree>
    <p:extLst>
      <p:ext uri="{BB962C8B-B14F-4D97-AF65-F5344CB8AC3E}">
        <p14:creationId xmlns:p14="http://schemas.microsoft.com/office/powerpoint/2010/main" val="4091316329"/>
      </p:ext>
    </p:extLst>
  </p:cSld>
  <p:clrMapOvr>
    <a:masterClrMapping/>
  </p:clrMapOvr>
  <p:transition spd="slow">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2522" y="304328"/>
            <a:ext cx="5829300" cy="383084"/>
          </a:xfrm>
          <a:prstGeom prst="rect">
            <a:avLst/>
          </a:prstGeom>
        </p:spPr>
        <p:txBody>
          <a:bodyPr lIns="0" tIns="0" rIns="0" bIns="0" anchor="t">
            <a:normAutofit/>
          </a:bodyPr>
          <a:lstStyle>
            <a:lvl1pPr algn="l" defTabSz="914400" rtl="0" eaLnBrk="1" latinLnBrk="0" hangingPunct="1">
              <a:spcBef>
                <a:spcPct val="0"/>
              </a:spcBef>
              <a:buNone/>
              <a:defRPr sz="3200" b="1" i="0" kern="1200" cap="none">
                <a:solidFill>
                  <a:srgbClr val="1B91B1"/>
                </a:solidFill>
                <a:latin typeface="Arial"/>
                <a:ea typeface="+mj-ea"/>
                <a:cs typeface="LTUnivers 630 BasicBold"/>
              </a:defRPr>
            </a:lvl1pPr>
          </a:lstStyle>
          <a:p>
            <a:r>
              <a:rPr lang="en-US" sz="2100" dirty="0">
                <a:solidFill>
                  <a:srgbClr val="00A0D6"/>
                </a:solidFill>
              </a:rPr>
              <a:t>Lessons Learned</a:t>
            </a:r>
          </a:p>
        </p:txBody>
      </p:sp>
      <p:sp>
        <p:nvSpPr>
          <p:cNvPr id="10" name="Text Placeholder 2"/>
          <p:cNvSpPr txBox="1">
            <a:spLocks/>
          </p:cNvSpPr>
          <p:nvPr/>
        </p:nvSpPr>
        <p:spPr>
          <a:xfrm>
            <a:off x="338138" y="1314450"/>
            <a:ext cx="5829300" cy="228600"/>
          </a:xfrm>
          <a:prstGeom prst="rect">
            <a:avLst/>
          </a:prstGeom>
        </p:spPr>
        <p:txBody>
          <a:bodyPr lIns="0" tIns="0" rIns="0" bIns="0" anchor="t" anchorCtr="0">
            <a:noAutofit/>
          </a:bodyPr>
          <a:lstStyle>
            <a:lvl1pPr marL="0" indent="0" algn="l" defTabSz="914400" rtl="0" eaLnBrk="1" latinLnBrk="0" hangingPunct="1">
              <a:spcBef>
                <a:spcPct val="20000"/>
              </a:spcBef>
              <a:buFont typeface="Arial" pitchFamily="34" charset="0"/>
              <a:buNone/>
              <a:defRPr sz="1800" b="0" i="0" kern="1200">
                <a:solidFill>
                  <a:schemeClr val="tx1"/>
                </a:solidFill>
                <a:latin typeface="+mn-lt"/>
                <a:ea typeface="+mn-ea"/>
                <a:cs typeface="Arial"/>
              </a:defRPr>
            </a:lvl1pPr>
            <a:lvl2pPr marL="457200" indent="0" algn="l" defTabSz="914400" rtl="0" eaLnBrk="1" latinLnBrk="0" hangingPunct="1">
              <a:spcBef>
                <a:spcPct val="20000"/>
              </a:spcBef>
              <a:buFont typeface="Arial" pitchFamily="34" charset="0"/>
              <a:buNone/>
              <a:defRPr sz="1800" b="0" i="0" kern="1200">
                <a:solidFill>
                  <a:schemeClr val="tx1">
                    <a:tint val="75000"/>
                  </a:schemeClr>
                </a:solidFill>
                <a:latin typeface="+mn-lt"/>
                <a:ea typeface="+mn-ea"/>
                <a:cs typeface="LTUnivers 530 BasicMedium"/>
              </a:defRPr>
            </a:lvl2pPr>
            <a:lvl3pPr marL="914400" indent="0" algn="l" defTabSz="914400" rtl="0" eaLnBrk="1" latinLnBrk="0" hangingPunct="1">
              <a:spcBef>
                <a:spcPct val="20000"/>
              </a:spcBef>
              <a:buFont typeface="Arial" pitchFamily="34" charset="0"/>
              <a:buNone/>
              <a:defRPr sz="1600" b="0" i="0" kern="1200">
                <a:solidFill>
                  <a:schemeClr val="tx1">
                    <a:tint val="75000"/>
                  </a:schemeClr>
                </a:solidFill>
                <a:latin typeface="+mn-lt"/>
                <a:ea typeface="+mn-ea"/>
                <a:cs typeface="Arial"/>
              </a:defRPr>
            </a:lvl3pPr>
            <a:lvl4pPr marL="13716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4pPr>
            <a:lvl5pPr marL="18288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1200" i="1" dirty="0">
              <a:solidFill>
                <a:srgbClr val="7D8F8C"/>
              </a:solidFill>
              <a:cs typeface="LTUnivers 530 BasicMedium"/>
            </a:endParaRPr>
          </a:p>
        </p:txBody>
      </p:sp>
      <p:sp>
        <p:nvSpPr>
          <p:cNvPr id="5" name="TextBox 4"/>
          <p:cNvSpPr txBox="1"/>
          <p:nvPr/>
        </p:nvSpPr>
        <p:spPr>
          <a:xfrm>
            <a:off x="338138" y="895350"/>
            <a:ext cx="5334000" cy="3924300"/>
          </a:xfrm>
          <a:prstGeom prst="rect">
            <a:avLst/>
          </a:prstGeom>
        </p:spPr>
        <p:txBody>
          <a:bodyPr vert="horz" wrap="square" lIns="0" tIns="0" rIns="0" bIns="0" rtlCol="0">
            <a:normAutofit fontScale="62500" lnSpcReduction="20000"/>
          </a:bodyPr>
          <a:lstStyle/>
          <a:p>
            <a:pPr marL="342900" indent="-342900" algn="l">
              <a:buAutoNum type="arabicParenR"/>
            </a:pPr>
            <a:r>
              <a:rPr lang="en-US" sz="2200" dirty="0">
                <a:solidFill>
                  <a:schemeClr val="accent4"/>
                </a:solidFill>
              </a:rPr>
              <a:t>We couldn’t do it ourselves.</a:t>
            </a:r>
            <a:br>
              <a:rPr lang="en-US" sz="2200" dirty="0">
                <a:solidFill>
                  <a:schemeClr val="accent4"/>
                </a:solidFill>
              </a:rPr>
            </a:br>
            <a:endParaRPr lang="en-US" sz="2200" dirty="0">
              <a:solidFill>
                <a:schemeClr val="accent4"/>
              </a:solidFill>
            </a:endParaRPr>
          </a:p>
          <a:p>
            <a:pPr marL="342900" indent="-342900">
              <a:buFontTx/>
              <a:buAutoNum type="arabicParenR"/>
            </a:pPr>
            <a:r>
              <a:rPr lang="en-US" sz="2200" dirty="0">
                <a:solidFill>
                  <a:schemeClr val="accent4"/>
                </a:solidFill>
              </a:rPr>
              <a:t>In some ways, we’re like museums, and in others, we’re not.</a:t>
            </a:r>
            <a:br>
              <a:rPr lang="en-US" sz="2200" dirty="0">
                <a:solidFill>
                  <a:schemeClr val="accent4"/>
                </a:solidFill>
              </a:rPr>
            </a:br>
            <a:endParaRPr lang="en-US" sz="2200" b="1" dirty="0">
              <a:solidFill>
                <a:schemeClr val="accent4"/>
              </a:solidFill>
            </a:endParaRPr>
          </a:p>
          <a:p>
            <a:pPr marL="342900" indent="-342900">
              <a:buFontTx/>
              <a:buAutoNum type="arabicParenR"/>
            </a:pPr>
            <a:r>
              <a:rPr lang="en-US" sz="2200" b="1" dirty="0">
                <a:solidFill>
                  <a:schemeClr val="accent4"/>
                </a:solidFill>
              </a:rPr>
              <a:t>Audience is extremely diverse.</a:t>
            </a:r>
          </a:p>
          <a:p>
            <a:pPr marL="342900" indent="-342900">
              <a:buFontTx/>
              <a:buAutoNum type="arabicParenR"/>
            </a:pPr>
            <a:endParaRPr lang="en-US" sz="1600" dirty="0">
              <a:solidFill>
                <a:schemeClr val="accent4"/>
              </a:solidFill>
            </a:endParaRPr>
          </a:p>
          <a:p>
            <a:endParaRPr lang="en-US" sz="1600" dirty="0"/>
          </a:p>
          <a:p>
            <a:endParaRPr lang="en-US" sz="1600" dirty="0"/>
          </a:p>
          <a:p>
            <a:r>
              <a:rPr lang="en-US" sz="1900" dirty="0"/>
              <a:t>“And they really had a program for people who were really, very, totally out of it. And I found it depressing. Uh, that was a problem. And I remember talking to the person who was running it had no experience, and I said, “You really have to watch as you segment the groups because they’re not all the same.” And it really didn’t work for me. Sure, maybe others.”</a:t>
            </a:r>
            <a:br>
              <a:rPr lang="en-US" sz="1900" dirty="0"/>
            </a:br>
            <a:endParaRPr lang="en-US" sz="1900" dirty="0"/>
          </a:p>
          <a:p>
            <a:endParaRPr lang="en-US" sz="1900" dirty="0"/>
          </a:p>
          <a:p>
            <a:r>
              <a:rPr lang="en-US" sz="1900" dirty="0"/>
              <a:t>“As they are set up now, much of what happens seems over the heads of much of the group. Your educators would know how this might be done.”</a:t>
            </a:r>
            <a:br>
              <a:rPr lang="en-US" sz="1900" dirty="0"/>
            </a:br>
            <a:endParaRPr lang="en-US" sz="1900" dirty="0"/>
          </a:p>
          <a:p>
            <a:endParaRPr lang="en-US" sz="1900" dirty="0">
              <a:solidFill>
                <a:schemeClr val="accent4"/>
              </a:solidFill>
            </a:endParaRPr>
          </a:p>
          <a:p>
            <a:r>
              <a:rPr lang="en-US" sz="1900" dirty="0"/>
              <a:t>“This was a superb program. Strengths--the musicians conversation about the music as well as performance; workshop -great engagement of group with music and art, and art making; the leaders (yellow dot group) were very good at drawing out the group and synthesizing observations and responses.”</a:t>
            </a:r>
          </a:p>
        </p:txBody>
      </p:sp>
    </p:spTree>
    <p:extLst>
      <p:ext uri="{BB962C8B-B14F-4D97-AF65-F5344CB8AC3E}">
        <p14:creationId xmlns:p14="http://schemas.microsoft.com/office/powerpoint/2010/main" val="4168678171"/>
      </p:ext>
    </p:extLst>
  </p:cSld>
  <p:clrMapOvr>
    <a:masterClrMapping/>
  </p:clrMapOvr>
  <p:transition spd="slow">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2522" y="304328"/>
            <a:ext cx="5829300" cy="383084"/>
          </a:xfrm>
          <a:prstGeom prst="rect">
            <a:avLst/>
          </a:prstGeom>
        </p:spPr>
        <p:txBody>
          <a:bodyPr lIns="0" tIns="0" rIns="0" bIns="0" anchor="t">
            <a:normAutofit/>
          </a:bodyPr>
          <a:lstStyle>
            <a:lvl1pPr algn="l" defTabSz="914400" rtl="0" eaLnBrk="1" latinLnBrk="0" hangingPunct="1">
              <a:spcBef>
                <a:spcPct val="0"/>
              </a:spcBef>
              <a:buNone/>
              <a:defRPr sz="3200" b="1" i="0" kern="1200" cap="none">
                <a:solidFill>
                  <a:srgbClr val="1B91B1"/>
                </a:solidFill>
                <a:latin typeface="Arial"/>
                <a:ea typeface="+mj-ea"/>
                <a:cs typeface="LTUnivers 630 BasicBold"/>
              </a:defRPr>
            </a:lvl1pPr>
          </a:lstStyle>
          <a:p>
            <a:r>
              <a:rPr lang="en-US" sz="2100" dirty="0">
                <a:solidFill>
                  <a:srgbClr val="00A0D6"/>
                </a:solidFill>
              </a:rPr>
              <a:t>Lessons Learned</a:t>
            </a:r>
          </a:p>
        </p:txBody>
      </p:sp>
      <p:sp>
        <p:nvSpPr>
          <p:cNvPr id="10" name="Text Placeholder 2"/>
          <p:cNvSpPr txBox="1">
            <a:spLocks/>
          </p:cNvSpPr>
          <p:nvPr/>
        </p:nvSpPr>
        <p:spPr>
          <a:xfrm>
            <a:off x="338138" y="1314450"/>
            <a:ext cx="5829300" cy="228600"/>
          </a:xfrm>
          <a:prstGeom prst="rect">
            <a:avLst/>
          </a:prstGeom>
        </p:spPr>
        <p:txBody>
          <a:bodyPr lIns="0" tIns="0" rIns="0" bIns="0" anchor="t" anchorCtr="0">
            <a:noAutofit/>
          </a:bodyPr>
          <a:lstStyle>
            <a:lvl1pPr marL="0" indent="0" algn="l" defTabSz="914400" rtl="0" eaLnBrk="1" latinLnBrk="0" hangingPunct="1">
              <a:spcBef>
                <a:spcPct val="20000"/>
              </a:spcBef>
              <a:buFont typeface="Arial" pitchFamily="34" charset="0"/>
              <a:buNone/>
              <a:defRPr sz="1800" b="0" i="0" kern="1200">
                <a:solidFill>
                  <a:schemeClr val="tx1"/>
                </a:solidFill>
                <a:latin typeface="+mn-lt"/>
                <a:ea typeface="+mn-ea"/>
                <a:cs typeface="Arial"/>
              </a:defRPr>
            </a:lvl1pPr>
            <a:lvl2pPr marL="457200" indent="0" algn="l" defTabSz="914400" rtl="0" eaLnBrk="1" latinLnBrk="0" hangingPunct="1">
              <a:spcBef>
                <a:spcPct val="20000"/>
              </a:spcBef>
              <a:buFont typeface="Arial" pitchFamily="34" charset="0"/>
              <a:buNone/>
              <a:defRPr sz="1800" b="0" i="0" kern="1200">
                <a:solidFill>
                  <a:schemeClr val="tx1">
                    <a:tint val="75000"/>
                  </a:schemeClr>
                </a:solidFill>
                <a:latin typeface="+mn-lt"/>
                <a:ea typeface="+mn-ea"/>
                <a:cs typeface="LTUnivers 530 BasicMedium"/>
              </a:defRPr>
            </a:lvl2pPr>
            <a:lvl3pPr marL="914400" indent="0" algn="l" defTabSz="914400" rtl="0" eaLnBrk="1" latinLnBrk="0" hangingPunct="1">
              <a:spcBef>
                <a:spcPct val="20000"/>
              </a:spcBef>
              <a:buFont typeface="Arial" pitchFamily="34" charset="0"/>
              <a:buNone/>
              <a:defRPr sz="1600" b="0" i="0" kern="1200">
                <a:solidFill>
                  <a:schemeClr val="tx1">
                    <a:tint val="75000"/>
                  </a:schemeClr>
                </a:solidFill>
                <a:latin typeface="+mn-lt"/>
                <a:ea typeface="+mn-ea"/>
                <a:cs typeface="Arial"/>
              </a:defRPr>
            </a:lvl3pPr>
            <a:lvl4pPr marL="13716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4pPr>
            <a:lvl5pPr marL="18288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1200" i="1" dirty="0">
              <a:solidFill>
                <a:srgbClr val="7D8F8C"/>
              </a:solidFill>
              <a:cs typeface="LTUnivers 530 BasicMedium"/>
            </a:endParaRPr>
          </a:p>
        </p:txBody>
      </p:sp>
      <p:sp>
        <p:nvSpPr>
          <p:cNvPr id="5" name="TextBox 4"/>
          <p:cNvSpPr txBox="1"/>
          <p:nvPr/>
        </p:nvSpPr>
        <p:spPr>
          <a:xfrm>
            <a:off x="362522" y="687412"/>
            <a:ext cx="5334000" cy="3924300"/>
          </a:xfrm>
          <a:prstGeom prst="rect">
            <a:avLst/>
          </a:prstGeom>
        </p:spPr>
        <p:txBody>
          <a:bodyPr vert="horz" wrap="square" lIns="0" tIns="0" rIns="0" bIns="0" rtlCol="0">
            <a:normAutofit/>
          </a:bodyPr>
          <a:lstStyle/>
          <a:p>
            <a:pPr marL="342900" indent="-342900" algn="l">
              <a:buAutoNum type="arabicParenR"/>
            </a:pPr>
            <a:r>
              <a:rPr lang="en-US" sz="1600" dirty="0">
                <a:solidFill>
                  <a:schemeClr val="accent4"/>
                </a:solidFill>
              </a:rPr>
              <a:t>We couldn’t do it ourselves.</a:t>
            </a:r>
            <a:br>
              <a:rPr lang="en-US" sz="1600" dirty="0">
                <a:solidFill>
                  <a:schemeClr val="accent4"/>
                </a:solidFill>
              </a:rPr>
            </a:br>
            <a:endParaRPr lang="en-US" sz="1600" dirty="0">
              <a:solidFill>
                <a:schemeClr val="accent4"/>
              </a:solidFill>
            </a:endParaRPr>
          </a:p>
          <a:p>
            <a:pPr marL="342900" indent="-342900">
              <a:buFontTx/>
              <a:buAutoNum type="arabicParenR"/>
            </a:pPr>
            <a:r>
              <a:rPr lang="en-US" sz="1600" dirty="0">
                <a:solidFill>
                  <a:schemeClr val="accent4"/>
                </a:solidFill>
              </a:rPr>
              <a:t>In some ways, we’re like museums, and in others, we’re not.</a:t>
            </a:r>
            <a:br>
              <a:rPr lang="en-US" sz="1600" dirty="0">
                <a:solidFill>
                  <a:schemeClr val="accent4"/>
                </a:solidFill>
              </a:rPr>
            </a:br>
            <a:endParaRPr lang="en-US" sz="1600" dirty="0">
              <a:solidFill>
                <a:schemeClr val="accent4"/>
              </a:solidFill>
            </a:endParaRPr>
          </a:p>
          <a:p>
            <a:pPr marL="342900" indent="-342900">
              <a:buFontTx/>
              <a:buAutoNum type="arabicParenR"/>
            </a:pPr>
            <a:r>
              <a:rPr lang="en-US" sz="1600" dirty="0">
                <a:solidFill>
                  <a:schemeClr val="accent4"/>
                </a:solidFill>
              </a:rPr>
              <a:t>Audience is extremely diverse.</a:t>
            </a:r>
            <a:br>
              <a:rPr lang="en-US" sz="1600" dirty="0">
                <a:solidFill>
                  <a:schemeClr val="accent4"/>
                </a:solidFill>
              </a:rPr>
            </a:br>
            <a:endParaRPr lang="en-US" sz="1600" dirty="0">
              <a:solidFill>
                <a:schemeClr val="accent4"/>
              </a:solidFill>
            </a:endParaRPr>
          </a:p>
          <a:p>
            <a:pPr marL="342900" indent="-342900">
              <a:buFontTx/>
              <a:buAutoNum type="arabicParenR"/>
            </a:pPr>
            <a:r>
              <a:rPr lang="en-US" sz="1600" b="1" dirty="0">
                <a:solidFill>
                  <a:schemeClr val="accent4"/>
                </a:solidFill>
              </a:rPr>
              <a:t>Music therapy vs. therapeutic techniques</a:t>
            </a:r>
            <a:br>
              <a:rPr lang="en-US" sz="1600" b="1" dirty="0">
                <a:solidFill>
                  <a:schemeClr val="accent4"/>
                </a:solidFill>
              </a:rPr>
            </a:br>
            <a:endParaRPr lang="en-US" sz="1600" b="1" dirty="0">
              <a:solidFill>
                <a:schemeClr val="accent4"/>
              </a:solidFill>
            </a:endParaRPr>
          </a:p>
          <a:p>
            <a:endParaRPr lang="en-US" sz="1600" dirty="0">
              <a:solidFill>
                <a:schemeClr val="accent4"/>
              </a:solidFill>
            </a:endParaRPr>
          </a:p>
          <a:p>
            <a:pPr marL="342900" indent="-342900" algn="l">
              <a:buAutoNum type="arabicParenR"/>
            </a:pPr>
            <a:endParaRPr lang="en-US" sz="1600" dirty="0">
              <a:solidFill>
                <a:schemeClr val="accent4"/>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783498"/>
            <a:ext cx="1970194" cy="21907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541" y="1543050"/>
            <a:ext cx="2080262" cy="227596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716" y="3372440"/>
            <a:ext cx="2876843" cy="1588066"/>
          </a:xfrm>
          <a:prstGeom prst="rect">
            <a:avLst/>
          </a:prstGeom>
        </p:spPr>
      </p:pic>
    </p:spTree>
    <p:extLst>
      <p:ext uri="{BB962C8B-B14F-4D97-AF65-F5344CB8AC3E}">
        <p14:creationId xmlns:p14="http://schemas.microsoft.com/office/powerpoint/2010/main" val="2731077204"/>
      </p:ext>
    </p:extLst>
  </p:cSld>
  <p:clrMapOvr>
    <a:masterClrMapping/>
  </p:clrMapOvr>
  <p:transition spd="slow">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2522" y="304328"/>
            <a:ext cx="5829300" cy="383084"/>
          </a:xfrm>
          <a:prstGeom prst="rect">
            <a:avLst/>
          </a:prstGeom>
        </p:spPr>
        <p:txBody>
          <a:bodyPr lIns="0" tIns="0" rIns="0" bIns="0" anchor="t">
            <a:normAutofit/>
          </a:bodyPr>
          <a:lstStyle>
            <a:lvl1pPr algn="l" defTabSz="914400" rtl="0" eaLnBrk="1" latinLnBrk="0" hangingPunct="1">
              <a:spcBef>
                <a:spcPct val="0"/>
              </a:spcBef>
              <a:buNone/>
              <a:defRPr sz="3200" b="1" i="0" kern="1200" cap="none">
                <a:solidFill>
                  <a:srgbClr val="1B91B1"/>
                </a:solidFill>
                <a:latin typeface="Arial"/>
                <a:ea typeface="+mj-ea"/>
                <a:cs typeface="LTUnivers 630 BasicBold"/>
              </a:defRPr>
            </a:lvl1pPr>
          </a:lstStyle>
          <a:p>
            <a:r>
              <a:rPr lang="en-US" sz="2100" dirty="0">
                <a:solidFill>
                  <a:srgbClr val="00A0D6"/>
                </a:solidFill>
              </a:rPr>
              <a:t>Lessons Learned</a:t>
            </a:r>
          </a:p>
        </p:txBody>
      </p:sp>
      <p:sp>
        <p:nvSpPr>
          <p:cNvPr id="10" name="Text Placeholder 2"/>
          <p:cNvSpPr txBox="1">
            <a:spLocks/>
          </p:cNvSpPr>
          <p:nvPr/>
        </p:nvSpPr>
        <p:spPr>
          <a:xfrm>
            <a:off x="338138" y="1314450"/>
            <a:ext cx="5829300" cy="228600"/>
          </a:xfrm>
          <a:prstGeom prst="rect">
            <a:avLst/>
          </a:prstGeom>
        </p:spPr>
        <p:txBody>
          <a:bodyPr lIns="0" tIns="0" rIns="0" bIns="0" anchor="t" anchorCtr="0">
            <a:noAutofit/>
          </a:bodyPr>
          <a:lstStyle>
            <a:lvl1pPr marL="0" indent="0" algn="l" defTabSz="914400" rtl="0" eaLnBrk="1" latinLnBrk="0" hangingPunct="1">
              <a:spcBef>
                <a:spcPct val="20000"/>
              </a:spcBef>
              <a:buFont typeface="Arial" pitchFamily="34" charset="0"/>
              <a:buNone/>
              <a:defRPr sz="1800" b="0" i="0" kern="1200">
                <a:solidFill>
                  <a:schemeClr val="tx1"/>
                </a:solidFill>
                <a:latin typeface="+mn-lt"/>
                <a:ea typeface="+mn-ea"/>
                <a:cs typeface="Arial"/>
              </a:defRPr>
            </a:lvl1pPr>
            <a:lvl2pPr marL="457200" indent="0" algn="l" defTabSz="914400" rtl="0" eaLnBrk="1" latinLnBrk="0" hangingPunct="1">
              <a:spcBef>
                <a:spcPct val="20000"/>
              </a:spcBef>
              <a:buFont typeface="Arial" pitchFamily="34" charset="0"/>
              <a:buNone/>
              <a:defRPr sz="1800" b="0" i="0" kern="1200">
                <a:solidFill>
                  <a:schemeClr val="tx1">
                    <a:tint val="75000"/>
                  </a:schemeClr>
                </a:solidFill>
                <a:latin typeface="+mn-lt"/>
                <a:ea typeface="+mn-ea"/>
                <a:cs typeface="LTUnivers 530 BasicMedium"/>
              </a:defRPr>
            </a:lvl2pPr>
            <a:lvl3pPr marL="914400" indent="0" algn="l" defTabSz="914400" rtl="0" eaLnBrk="1" latinLnBrk="0" hangingPunct="1">
              <a:spcBef>
                <a:spcPct val="20000"/>
              </a:spcBef>
              <a:buFont typeface="Arial" pitchFamily="34" charset="0"/>
              <a:buNone/>
              <a:defRPr sz="1600" b="0" i="0" kern="1200">
                <a:solidFill>
                  <a:schemeClr val="tx1">
                    <a:tint val="75000"/>
                  </a:schemeClr>
                </a:solidFill>
                <a:latin typeface="+mn-lt"/>
                <a:ea typeface="+mn-ea"/>
                <a:cs typeface="Arial"/>
              </a:defRPr>
            </a:lvl3pPr>
            <a:lvl4pPr marL="13716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4pPr>
            <a:lvl5pPr marL="18288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1200" i="1" dirty="0">
              <a:solidFill>
                <a:srgbClr val="7D8F8C"/>
              </a:solidFill>
              <a:cs typeface="LTUnivers 530 BasicMedium"/>
            </a:endParaRPr>
          </a:p>
        </p:txBody>
      </p:sp>
      <p:sp>
        <p:nvSpPr>
          <p:cNvPr id="5" name="TextBox 4"/>
          <p:cNvSpPr txBox="1"/>
          <p:nvPr/>
        </p:nvSpPr>
        <p:spPr>
          <a:xfrm>
            <a:off x="362522" y="687412"/>
            <a:ext cx="5334000" cy="3924300"/>
          </a:xfrm>
          <a:prstGeom prst="rect">
            <a:avLst/>
          </a:prstGeom>
        </p:spPr>
        <p:txBody>
          <a:bodyPr vert="horz" wrap="square" lIns="0" tIns="0" rIns="0" bIns="0" rtlCol="0">
            <a:normAutofit/>
          </a:bodyPr>
          <a:lstStyle/>
          <a:p>
            <a:pPr marL="342900" indent="-342900" algn="l">
              <a:buAutoNum type="arabicParenR"/>
            </a:pPr>
            <a:r>
              <a:rPr lang="en-US" sz="1600" dirty="0">
                <a:solidFill>
                  <a:schemeClr val="accent4"/>
                </a:solidFill>
              </a:rPr>
              <a:t>We couldn’t do it ourselves.</a:t>
            </a:r>
            <a:br>
              <a:rPr lang="en-US" sz="1600" dirty="0">
                <a:solidFill>
                  <a:schemeClr val="accent4"/>
                </a:solidFill>
              </a:rPr>
            </a:br>
            <a:endParaRPr lang="en-US" sz="1600" dirty="0">
              <a:solidFill>
                <a:schemeClr val="accent4"/>
              </a:solidFill>
            </a:endParaRPr>
          </a:p>
          <a:p>
            <a:pPr marL="342900" indent="-342900">
              <a:buFontTx/>
              <a:buAutoNum type="arabicParenR"/>
            </a:pPr>
            <a:r>
              <a:rPr lang="en-US" sz="1600" dirty="0">
                <a:solidFill>
                  <a:schemeClr val="accent4"/>
                </a:solidFill>
              </a:rPr>
              <a:t>In some ways, we’re like museums, and in others, we’re not.</a:t>
            </a:r>
            <a:br>
              <a:rPr lang="en-US" sz="1600" dirty="0">
                <a:solidFill>
                  <a:schemeClr val="accent4"/>
                </a:solidFill>
              </a:rPr>
            </a:br>
            <a:endParaRPr lang="en-US" sz="1600" dirty="0">
              <a:solidFill>
                <a:schemeClr val="accent4"/>
              </a:solidFill>
            </a:endParaRPr>
          </a:p>
          <a:p>
            <a:pPr marL="342900" indent="-342900">
              <a:buFontTx/>
              <a:buAutoNum type="arabicParenR"/>
            </a:pPr>
            <a:r>
              <a:rPr lang="en-US" sz="1600" dirty="0">
                <a:solidFill>
                  <a:schemeClr val="accent4"/>
                </a:solidFill>
              </a:rPr>
              <a:t>Audience is extremely diverse.</a:t>
            </a:r>
            <a:br>
              <a:rPr lang="en-US" sz="1600" dirty="0">
                <a:solidFill>
                  <a:schemeClr val="accent4"/>
                </a:solidFill>
              </a:rPr>
            </a:br>
            <a:endParaRPr lang="en-US" sz="1600" dirty="0">
              <a:solidFill>
                <a:schemeClr val="accent4"/>
              </a:solidFill>
            </a:endParaRPr>
          </a:p>
          <a:p>
            <a:pPr marL="342900" indent="-342900">
              <a:buFontTx/>
              <a:buAutoNum type="arabicParenR"/>
            </a:pPr>
            <a:r>
              <a:rPr lang="en-US" sz="1600" dirty="0">
                <a:solidFill>
                  <a:schemeClr val="accent4"/>
                </a:solidFill>
              </a:rPr>
              <a:t>Music therapy vs. therapeutic techniques</a:t>
            </a:r>
            <a:br>
              <a:rPr lang="en-US" sz="1600" dirty="0">
                <a:solidFill>
                  <a:schemeClr val="accent4"/>
                </a:solidFill>
              </a:rPr>
            </a:br>
            <a:endParaRPr lang="en-US" sz="1600" dirty="0">
              <a:solidFill>
                <a:schemeClr val="accent4"/>
              </a:solidFill>
            </a:endParaRPr>
          </a:p>
          <a:p>
            <a:pPr marL="342900" indent="-342900">
              <a:buAutoNum type="arabicParenR"/>
            </a:pPr>
            <a:r>
              <a:rPr lang="en-US" sz="1600" dirty="0">
                <a:solidFill>
                  <a:schemeClr val="accent4"/>
                </a:solidFill>
              </a:rPr>
              <a:t>Feedback is challenging, but vital.</a:t>
            </a:r>
          </a:p>
          <a:p>
            <a:pPr algn="l"/>
            <a:endParaRPr lang="en-US" sz="1600" dirty="0">
              <a:solidFill>
                <a:schemeClr val="accent4"/>
              </a:solidFill>
            </a:endParaRPr>
          </a:p>
          <a:p>
            <a:pPr marL="342900" indent="-342900" algn="l">
              <a:buAutoNum type="arabicParenR"/>
            </a:pPr>
            <a:endParaRPr lang="en-US" sz="1600" dirty="0">
              <a:solidFill>
                <a:schemeClr val="accent4"/>
              </a:solidFill>
            </a:endParaRPr>
          </a:p>
        </p:txBody>
      </p:sp>
      <p:sp>
        <p:nvSpPr>
          <p:cNvPr id="6" name="Rectangle 5"/>
          <p:cNvSpPr/>
          <p:nvPr/>
        </p:nvSpPr>
        <p:spPr>
          <a:xfrm>
            <a:off x="221457" y="3222034"/>
            <a:ext cx="6062662" cy="1938992"/>
          </a:xfrm>
          <a:prstGeom prst="rect">
            <a:avLst/>
          </a:prstGeom>
        </p:spPr>
        <p:txBody>
          <a:bodyPr wrap="square">
            <a:spAutoFit/>
          </a:bodyPr>
          <a:lstStyle/>
          <a:p>
            <a:r>
              <a:rPr lang="en-US" sz="1200" dirty="0"/>
              <a:t>“I think that making music, writing poetry, and lyrics and stuff… to me for the, uh, Lincoln Center programs the art-making is the least interesting. Partly because there’s so many options and museums to do it. And, to me, it’s the music and the theater experience there that isn’t available anyplace else and has such a rich resonance on people with memory loss, so I think the more that can be done that way, from my standpoint, the more engaging.”</a:t>
            </a:r>
          </a:p>
          <a:p>
            <a:endParaRPr lang="en-US" sz="1200" dirty="0"/>
          </a:p>
          <a:p>
            <a:r>
              <a:rPr lang="en-US" sz="1200" dirty="0"/>
              <a:t>“Mom enjoyed it- she said so today and she said she had a good time and we have left the collage she made on the kitchen table where she refers to it at each meal!”</a:t>
            </a:r>
          </a:p>
          <a:p>
            <a:endParaRPr lang="en-US" sz="1200" dirty="0"/>
          </a:p>
        </p:txBody>
      </p:sp>
    </p:spTree>
    <p:extLst>
      <p:ext uri="{BB962C8B-B14F-4D97-AF65-F5344CB8AC3E}">
        <p14:creationId xmlns:p14="http://schemas.microsoft.com/office/powerpoint/2010/main" val="1558085913"/>
      </p:ext>
    </p:extLst>
  </p:cSld>
  <p:clrMapOvr>
    <a:masterClrMapping/>
  </p:clrMapOvr>
  <p:transition spd="slow">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2522" y="304328"/>
            <a:ext cx="5829300" cy="383084"/>
          </a:xfrm>
          <a:prstGeom prst="rect">
            <a:avLst/>
          </a:prstGeom>
        </p:spPr>
        <p:txBody>
          <a:bodyPr lIns="0" tIns="0" rIns="0" bIns="0" anchor="t">
            <a:normAutofit/>
          </a:bodyPr>
          <a:lstStyle>
            <a:lvl1pPr algn="l" defTabSz="914400" rtl="0" eaLnBrk="1" latinLnBrk="0" hangingPunct="1">
              <a:spcBef>
                <a:spcPct val="0"/>
              </a:spcBef>
              <a:buNone/>
              <a:defRPr sz="3200" b="1" i="0" kern="1200" cap="none">
                <a:solidFill>
                  <a:srgbClr val="1B91B1"/>
                </a:solidFill>
                <a:latin typeface="Arial"/>
                <a:ea typeface="+mj-ea"/>
                <a:cs typeface="LTUnivers 630 BasicBold"/>
              </a:defRPr>
            </a:lvl1pPr>
          </a:lstStyle>
          <a:p>
            <a:r>
              <a:rPr lang="en-US" sz="2100" dirty="0">
                <a:solidFill>
                  <a:srgbClr val="00A0D6"/>
                </a:solidFill>
              </a:rPr>
              <a:t>Next Steps</a:t>
            </a:r>
          </a:p>
        </p:txBody>
      </p:sp>
      <p:sp>
        <p:nvSpPr>
          <p:cNvPr id="10" name="Text Placeholder 2"/>
          <p:cNvSpPr txBox="1">
            <a:spLocks/>
          </p:cNvSpPr>
          <p:nvPr/>
        </p:nvSpPr>
        <p:spPr>
          <a:xfrm>
            <a:off x="338138" y="742950"/>
            <a:ext cx="5829300" cy="800100"/>
          </a:xfrm>
          <a:prstGeom prst="rect">
            <a:avLst/>
          </a:prstGeom>
        </p:spPr>
        <p:txBody>
          <a:bodyPr lIns="0" tIns="0" rIns="0" bIns="0" anchor="t" anchorCtr="0">
            <a:noAutofit/>
          </a:bodyPr>
          <a:lstStyle>
            <a:lvl1pPr marL="0" indent="0" algn="l" defTabSz="914400" rtl="0" eaLnBrk="1" latinLnBrk="0" hangingPunct="1">
              <a:spcBef>
                <a:spcPct val="20000"/>
              </a:spcBef>
              <a:buFont typeface="Arial" pitchFamily="34" charset="0"/>
              <a:buNone/>
              <a:defRPr sz="1800" b="0" i="0" kern="1200">
                <a:solidFill>
                  <a:schemeClr val="tx1"/>
                </a:solidFill>
                <a:latin typeface="+mn-lt"/>
                <a:ea typeface="+mn-ea"/>
                <a:cs typeface="Arial"/>
              </a:defRPr>
            </a:lvl1pPr>
            <a:lvl2pPr marL="457200" indent="0" algn="l" defTabSz="914400" rtl="0" eaLnBrk="1" latinLnBrk="0" hangingPunct="1">
              <a:spcBef>
                <a:spcPct val="20000"/>
              </a:spcBef>
              <a:buFont typeface="Arial" pitchFamily="34" charset="0"/>
              <a:buNone/>
              <a:defRPr sz="1800" b="0" i="0" kern="1200">
                <a:solidFill>
                  <a:schemeClr val="tx1">
                    <a:tint val="75000"/>
                  </a:schemeClr>
                </a:solidFill>
                <a:latin typeface="+mn-lt"/>
                <a:ea typeface="+mn-ea"/>
                <a:cs typeface="LTUnivers 530 BasicMedium"/>
              </a:defRPr>
            </a:lvl2pPr>
            <a:lvl3pPr marL="914400" indent="0" algn="l" defTabSz="914400" rtl="0" eaLnBrk="1" latinLnBrk="0" hangingPunct="1">
              <a:spcBef>
                <a:spcPct val="20000"/>
              </a:spcBef>
              <a:buFont typeface="Arial" pitchFamily="34" charset="0"/>
              <a:buNone/>
              <a:defRPr sz="1600" b="0" i="0" kern="1200">
                <a:solidFill>
                  <a:schemeClr val="tx1">
                    <a:tint val="75000"/>
                  </a:schemeClr>
                </a:solidFill>
                <a:latin typeface="+mn-lt"/>
                <a:ea typeface="+mn-ea"/>
                <a:cs typeface="Arial"/>
              </a:defRPr>
            </a:lvl3pPr>
            <a:lvl4pPr marL="13716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4pPr>
            <a:lvl5pPr marL="18288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171450" indent="-171450">
              <a:buFont typeface="Arial" panose="020B0604020202020204" pitchFamily="34" charset="0"/>
              <a:buChar char="•"/>
            </a:pPr>
            <a:r>
              <a:rPr lang="en-US" sz="2000" dirty="0">
                <a:solidFill>
                  <a:srgbClr val="7D8F8C"/>
                </a:solidFill>
                <a:cs typeface="LTUnivers 530 BasicMedium"/>
              </a:rPr>
              <a:t>Completing Spring Season</a:t>
            </a:r>
          </a:p>
          <a:p>
            <a:pPr marL="171450" indent="-171450">
              <a:buFont typeface="Arial" panose="020B0604020202020204" pitchFamily="34" charset="0"/>
              <a:buChar char="•"/>
            </a:pPr>
            <a:r>
              <a:rPr lang="en-US" sz="2000" dirty="0">
                <a:solidFill>
                  <a:srgbClr val="7D8F8C"/>
                </a:solidFill>
                <a:cs typeface="LTUnivers 530 BasicMedium"/>
              </a:rPr>
              <a:t>Debrief with TA’s and Partners for recommendations for Year 3</a:t>
            </a:r>
          </a:p>
          <a:p>
            <a:pPr marL="171450" indent="-171450">
              <a:buFont typeface="Arial" panose="020B0604020202020204" pitchFamily="34" charset="0"/>
              <a:buChar char="•"/>
            </a:pPr>
            <a:r>
              <a:rPr lang="en-US" sz="2000" dirty="0">
                <a:solidFill>
                  <a:srgbClr val="7D8F8C"/>
                </a:solidFill>
                <a:cs typeface="LTUnivers 530 BasicMedium"/>
              </a:rPr>
              <a:t>Post-Season Focus Group</a:t>
            </a:r>
          </a:p>
          <a:p>
            <a:pPr marL="171450" indent="-171450">
              <a:buFont typeface="Arial" panose="020B0604020202020204" pitchFamily="34" charset="0"/>
              <a:buChar char="•"/>
            </a:pPr>
            <a:r>
              <a:rPr lang="en-US" sz="2000" dirty="0">
                <a:solidFill>
                  <a:srgbClr val="7D8F8C"/>
                </a:solidFill>
                <a:cs typeface="LTUnivers 530 BasicMedium"/>
              </a:rPr>
              <a:t>Research Results</a:t>
            </a:r>
          </a:p>
          <a:p>
            <a:pPr marL="171450" indent="-171450">
              <a:buFont typeface="Arial" panose="020B0604020202020204" pitchFamily="34" charset="0"/>
              <a:buChar char="•"/>
            </a:pPr>
            <a:r>
              <a:rPr lang="en-US" sz="2000" dirty="0">
                <a:solidFill>
                  <a:srgbClr val="7D8F8C"/>
                </a:solidFill>
                <a:cs typeface="LTUnivers 530 BasicMedium"/>
              </a:rPr>
              <a:t>Planning for 2017-18 Season/s</a:t>
            </a:r>
          </a:p>
          <a:p>
            <a:pPr marL="171450" indent="-171450">
              <a:buFont typeface="Arial" panose="020B0604020202020204" pitchFamily="34" charset="0"/>
              <a:buChar char="•"/>
            </a:pPr>
            <a:endParaRPr lang="en-US" sz="1200" dirty="0">
              <a:solidFill>
                <a:srgbClr val="7D8F8C"/>
              </a:solidFill>
              <a:cs typeface="LTUnivers 530 BasicMedium"/>
            </a:endParaRPr>
          </a:p>
          <a:p>
            <a:endParaRPr lang="en-US" sz="1200" i="1" dirty="0">
              <a:solidFill>
                <a:srgbClr val="7D8F8C"/>
              </a:solidFill>
              <a:cs typeface="LTUnivers 530 BasicMedium"/>
            </a:endParaRPr>
          </a:p>
        </p:txBody>
      </p:sp>
      <p:sp>
        <p:nvSpPr>
          <p:cNvPr id="5" name="TextBox 4"/>
          <p:cNvSpPr txBox="1"/>
          <p:nvPr/>
        </p:nvSpPr>
        <p:spPr>
          <a:xfrm>
            <a:off x="362522" y="687412"/>
            <a:ext cx="5334000" cy="3924300"/>
          </a:xfrm>
          <a:prstGeom prst="rect">
            <a:avLst/>
          </a:prstGeom>
        </p:spPr>
        <p:txBody>
          <a:bodyPr vert="horz" wrap="square" lIns="0" tIns="0" rIns="0" bIns="0" rtlCol="0">
            <a:normAutofit/>
          </a:bodyPr>
          <a:lstStyle/>
          <a:p>
            <a:pPr algn="l"/>
            <a:endParaRPr lang="en-US" sz="1600" dirty="0">
              <a:solidFill>
                <a:schemeClr val="accent4"/>
              </a:solidFill>
            </a:endParaRPr>
          </a:p>
          <a:p>
            <a:pPr algn="l"/>
            <a:endParaRPr lang="en-US" sz="1600" dirty="0">
              <a:solidFill>
                <a:schemeClr val="accent4"/>
              </a:solidFill>
            </a:endParaRPr>
          </a:p>
          <a:p>
            <a:pPr marL="342900" indent="-342900" algn="l">
              <a:buAutoNum type="arabicParenR"/>
            </a:pPr>
            <a:endParaRPr lang="en-US" sz="1600" dirty="0">
              <a:solidFill>
                <a:schemeClr val="accent4"/>
              </a:solidFill>
            </a:endParaRPr>
          </a:p>
        </p:txBody>
      </p:sp>
      <p:sp>
        <p:nvSpPr>
          <p:cNvPr id="2" name="TextBox 1"/>
          <p:cNvSpPr txBox="1"/>
          <p:nvPr/>
        </p:nvSpPr>
        <p:spPr>
          <a:xfrm>
            <a:off x="457200" y="895350"/>
            <a:ext cx="5710238" cy="3276600"/>
          </a:xfrm>
          <a:prstGeom prst="rect">
            <a:avLst/>
          </a:prstGeom>
        </p:spPr>
        <p:txBody>
          <a:bodyPr vert="horz" wrap="square" lIns="0" tIns="0" rIns="0" bIns="0" rtlCol="0">
            <a:normAutofit/>
          </a:bodyPr>
          <a:lstStyle/>
          <a:p>
            <a:pPr algn="l"/>
            <a:endParaRPr lang="en-US" sz="1600" dirty="0">
              <a:solidFill>
                <a:schemeClr val="accent4"/>
              </a:solidFill>
              <a:latin typeface="+mn-lt"/>
            </a:endParaRPr>
          </a:p>
        </p:txBody>
      </p:sp>
    </p:spTree>
    <p:extLst>
      <p:ext uri="{BB962C8B-B14F-4D97-AF65-F5344CB8AC3E}">
        <p14:creationId xmlns:p14="http://schemas.microsoft.com/office/powerpoint/2010/main" val="4216602588"/>
      </p:ext>
    </p:extLst>
  </p:cSld>
  <p:clrMapOvr>
    <a:masterClrMapping/>
  </p:clrMapOvr>
  <p:transition spd="slow">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2266950"/>
            <a:ext cx="6858000" cy="43338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800" b="0" i="0" kern="1200">
                <a:solidFill>
                  <a:schemeClr val="tx1"/>
                </a:solidFill>
                <a:latin typeface="LTUnivers 730 BasicHeavy"/>
                <a:ea typeface="+mj-ea"/>
                <a:cs typeface="LTUnivers 730 BasicHeavy"/>
              </a:defRPr>
            </a:lvl1pPr>
          </a:lstStyle>
          <a:p>
            <a:r>
              <a:rPr lang="en-US" sz="4050" b="1" dirty="0">
                <a:solidFill>
                  <a:srgbClr val="00A0D6"/>
                </a:solidFill>
                <a:latin typeface="+mj-lt"/>
                <a:cs typeface="LTUnivers 630 BasicBold"/>
              </a:rPr>
              <a:t>Thank you!</a:t>
            </a:r>
          </a:p>
          <a:p>
            <a:pPr algn="l"/>
            <a:endParaRPr lang="en-US" sz="1600" dirty="0">
              <a:latin typeface="+mj-lt"/>
              <a:cs typeface="LTUnivers 630 BasicBold"/>
            </a:endParaRPr>
          </a:p>
          <a:p>
            <a:r>
              <a:rPr lang="en-US" sz="1600" dirty="0">
                <a:latin typeface="+mj-lt"/>
                <a:cs typeface="LTUnivers 630 BasicBold"/>
              </a:rPr>
              <a:t>Miranda Appelbaum</a:t>
            </a:r>
            <a:br>
              <a:rPr lang="en-US" sz="1600" dirty="0">
                <a:latin typeface="+mj-lt"/>
                <a:cs typeface="LTUnivers 630 BasicBold"/>
              </a:rPr>
            </a:br>
            <a:r>
              <a:rPr lang="en-US" sz="1600" dirty="0">
                <a:latin typeface="+mj-lt"/>
                <a:cs typeface="LTUnivers 630 BasicBold"/>
              </a:rPr>
              <a:t>Assistant Director, Accessibility &amp; Guest Services</a:t>
            </a:r>
            <a:br>
              <a:rPr lang="en-US" sz="1600" dirty="0">
                <a:latin typeface="+mj-lt"/>
                <a:cs typeface="LTUnivers 630 BasicBold"/>
              </a:rPr>
            </a:br>
            <a:r>
              <a:rPr lang="en-US" sz="1600" dirty="0">
                <a:latin typeface="+mj-lt"/>
                <a:cs typeface="LTUnivers 630 BasicBold"/>
              </a:rPr>
              <a:t>Lincoln Center for the Performing Arts</a:t>
            </a:r>
          </a:p>
          <a:p>
            <a:r>
              <a:rPr lang="en-US" sz="1600" dirty="0">
                <a:latin typeface="+mj-lt"/>
                <a:cs typeface="LTUnivers 630 BasicBold"/>
              </a:rPr>
              <a:t>mappelbaum@lincolncenter.org</a:t>
            </a:r>
            <a:br>
              <a:rPr lang="en-US" sz="2000" b="1" dirty="0">
                <a:solidFill>
                  <a:srgbClr val="00A0D6"/>
                </a:solidFill>
                <a:latin typeface="+mj-lt"/>
                <a:cs typeface="LTUnivers 630 BasicBold"/>
              </a:rPr>
            </a:br>
            <a:endParaRPr lang="en-US" sz="2000" b="1" dirty="0">
              <a:latin typeface="+mj-lt"/>
              <a:cs typeface="LTUnivers 630 BasicBold"/>
            </a:endParaRPr>
          </a:p>
        </p:txBody>
      </p:sp>
    </p:spTree>
    <p:extLst>
      <p:ext uri="{BB962C8B-B14F-4D97-AF65-F5344CB8AC3E}">
        <p14:creationId xmlns:p14="http://schemas.microsoft.com/office/powerpoint/2010/main" val="44303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2522" y="304328"/>
            <a:ext cx="5829300" cy="383084"/>
          </a:xfrm>
          <a:prstGeom prst="rect">
            <a:avLst/>
          </a:prstGeom>
        </p:spPr>
        <p:txBody>
          <a:bodyPr lIns="0" tIns="0" rIns="0" bIns="0" anchor="t">
            <a:normAutofit/>
          </a:bodyPr>
          <a:lstStyle>
            <a:lvl1pPr algn="l" defTabSz="914400" rtl="0" eaLnBrk="1" latinLnBrk="0" hangingPunct="1">
              <a:spcBef>
                <a:spcPct val="0"/>
              </a:spcBef>
              <a:buNone/>
              <a:defRPr sz="3200" b="1" i="0" kern="1200" cap="none">
                <a:solidFill>
                  <a:srgbClr val="1B91B1"/>
                </a:solidFill>
                <a:latin typeface="Arial"/>
                <a:ea typeface="+mj-ea"/>
                <a:cs typeface="LTUnivers 630 BasicBold"/>
              </a:defRPr>
            </a:lvl1pPr>
          </a:lstStyle>
          <a:p>
            <a:r>
              <a:rPr lang="en-US" sz="2100" dirty="0">
                <a:solidFill>
                  <a:srgbClr val="00A0D6"/>
                </a:solidFill>
              </a:rPr>
              <a:t>Lincoln Center for the Performing Arts</a:t>
            </a:r>
          </a:p>
        </p:txBody>
      </p:sp>
      <p:sp>
        <p:nvSpPr>
          <p:cNvPr id="10" name="Text Placeholder 2"/>
          <p:cNvSpPr txBox="1">
            <a:spLocks/>
          </p:cNvSpPr>
          <p:nvPr/>
        </p:nvSpPr>
        <p:spPr>
          <a:xfrm>
            <a:off x="338138" y="1314450"/>
            <a:ext cx="5829300" cy="228600"/>
          </a:xfrm>
          <a:prstGeom prst="rect">
            <a:avLst/>
          </a:prstGeom>
        </p:spPr>
        <p:txBody>
          <a:bodyPr lIns="0" tIns="0" rIns="0" bIns="0" anchor="t" anchorCtr="0">
            <a:noAutofit/>
          </a:bodyPr>
          <a:lstStyle>
            <a:lvl1pPr marL="0" indent="0" algn="l" defTabSz="914400" rtl="0" eaLnBrk="1" latinLnBrk="0" hangingPunct="1">
              <a:spcBef>
                <a:spcPct val="20000"/>
              </a:spcBef>
              <a:buFont typeface="Arial" pitchFamily="34" charset="0"/>
              <a:buNone/>
              <a:defRPr sz="1800" b="0" i="0" kern="1200">
                <a:solidFill>
                  <a:schemeClr val="tx1"/>
                </a:solidFill>
                <a:latin typeface="+mn-lt"/>
                <a:ea typeface="+mn-ea"/>
                <a:cs typeface="Arial"/>
              </a:defRPr>
            </a:lvl1pPr>
            <a:lvl2pPr marL="457200" indent="0" algn="l" defTabSz="914400" rtl="0" eaLnBrk="1" latinLnBrk="0" hangingPunct="1">
              <a:spcBef>
                <a:spcPct val="20000"/>
              </a:spcBef>
              <a:buFont typeface="Arial" pitchFamily="34" charset="0"/>
              <a:buNone/>
              <a:defRPr sz="1800" b="0" i="0" kern="1200">
                <a:solidFill>
                  <a:schemeClr val="tx1">
                    <a:tint val="75000"/>
                  </a:schemeClr>
                </a:solidFill>
                <a:latin typeface="+mn-lt"/>
                <a:ea typeface="+mn-ea"/>
                <a:cs typeface="LTUnivers 530 BasicMedium"/>
              </a:defRPr>
            </a:lvl2pPr>
            <a:lvl3pPr marL="914400" indent="0" algn="l" defTabSz="914400" rtl="0" eaLnBrk="1" latinLnBrk="0" hangingPunct="1">
              <a:spcBef>
                <a:spcPct val="20000"/>
              </a:spcBef>
              <a:buFont typeface="Arial" pitchFamily="34" charset="0"/>
              <a:buNone/>
              <a:defRPr sz="1600" b="0" i="0" kern="1200">
                <a:solidFill>
                  <a:schemeClr val="tx1">
                    <a:tint val="75000"/>
                  </a:schemeClr>
                </a:solidFill>
                <a:latin typeface="+mn-lt"/>
                <a:ea typeface="+mn-ea"/>
                <a:cs typeface="Arial"/>
              </a:defRPr>
            </a:lvl3pPr>
            <a:lvl4pPr marL="13716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4pPr>
            <a:lvl5pPr marL="18288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1200" i="1" dirty="0">
              <a:solidFill>
                <a:srgbClr val="7D8F8C"/>
              </a:solidFill>
              <a:cs typeface="LTUnivers 530 BasicMedium"/>
            </a:endParaRPr>
          </a:p>
        </p:txBody>
      </p:sp>
      <p:pic>
        <p:nvPicPr>
          <p:cNvPr id="8" name="Picture 2" descr="Image result for lincoln cen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233" y="722535"/>
            <a:ext cx="5184026" cy="29160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14233" y="3673673"/>
            <a:ext cx="4386367" cy="1322947"/>
          </a:xfrm>
          <a:prstGeom prst="rect">
            <a:avLst/>
          </a:prstGeom>
        </p:spPr>
      </p:pic>
    </p:spTree>
    <p:extLst>
      <p:ext uri="{BB962C8B-B14F-4D97-AF65-F5344CB8AC3E}">
        <p14:creationId xmlns:p14="http://schemas.microsoft.com/office/powerpoint/2010/main" val="2202034073"/>
      </p:ext>
    </p:extLst>
  </p:cSld>
  <p:clrMapOvr>
    <a:masterClrMapping/>
  </p:clrMapOvr>
  <p:transition spd="slow">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2522" y="304328"/>
            <a:ext cx="5829300" cy="383084"/>
          </a:xfrm>
          <a:prstGeom prst="rect">
            <a:avLst/>
          </a:prstGeom>
        </p:spPr>
        <p:txBody>
          <a:bodyPr lIns="0" tIns="0" rIns="0" bIns="0" anchor="t">
            <a:normAutofit/>
          </a:bodyPr>
          <a:lstStyle>
            <a:lvl1pPr algn="l" defTabSz="914400" rtl="0" eaLnBrk="1" latinLnBrk="0" hangingPunct="1">
              <a:spcBef>
                <a:spcPct val="0"/>
              </a:spcBef>
              <a:buNone/>
              <a:defRPr sz="3200" b="1" i="0" kern="1200" cap="none">
                <a:solidFill>
                  <a:srgbClr val="1B91B1"/>
                </a:solidFill>
                <a:latin typeface="Arial"/>
                <a:ea typeface="+mj-ea"/>
                <a:cs typeface="LTUnivers 630 BasicBold"/>
              </a:defRPr>
            </a:lvl1pPr>
          </a:lstStyle>
          <a:p>
            <a:r>
              <a:rPr lang="en-US" sz="2100" dirty="0">
                <a:solidFill>
                  <a:srgbClr val="00A0D6"/>
                </a:solidFill>
              </a:rPr>
              <a:t>Why?</a:t>
            </a:r>
          </a:p>
        </p:txBody>
      </p:sp>
      <p:sp>
        <p:nvSpPr>
          <p:cNvPr id="10" name="Text Placeholder 2"/>
          <p:cNvSpPr txBox="1">
            <a:spLocks/>
          </p:cNvSpPr>
          <p:nvPr/>
        </p:nvSpPr>
        <p:spPr>
          <a:xfrm>
            <a:off x="338138" y="1314450"/>
            <a:ext cx="5829300" cy="228600"/>
          </a:xfrm>
          <a:prstGeom prst="rect">
            <a:avLst/>
          </a:prstGeom>
        </p:spPr>
        <p:txBody>
          <a:bodyPr lIns="0" tIns="0" rIns="0" bIns="0" anchor="t" anchorCtr="0">
            <a:noAutofit/>
          </a:bodyPr>
          <a:lstStyle>
            <a:lvl1pPr marL="0" indent="0" algn="l" defTabSz="914400" rtl="0" eaLnBrk="1" latinLnBrk="0" hangingPunct="1">
              <a:spcBef>
                <a:spcPct val="20000"/>
              </a:spcBef>
              <a:buFont typeface="Arial" pitchFamily="34" charset="0"/>
              <a:buNone/>
              <a:defRPr sz="1800" b="0" i="0" kern="1200">
                <a:solidFill>
                  <a:schemeClr val="tx1"/>
                </a:solidFill>
                <a:latin typeface="+mn-lt"/>
                <a:ea typeface="+mn-ea"/>
                <a:cs typeface="Arial"/>
              </a:defRPr>
            </a:lvl1pPr>
            <a:lvl2pPr marL="457200" indent="0" algn="l" defTabSz="914400" rtl="0" eaLnBrk="1" latinLnBrk="0" hangingPunct="1">
              <a:spcBef>
                <a:spcPct val="20000"/>
              </a:spcBef>
              <a:buFont typeface="Arial" pitchFamily="34" charset="0"/>
              <a:buNone/>
              <a:defRPr sz="1800" b="0" i="0" kern="1200">
                <a:solidFill>
                  <a:schemeClr val="tx1">
                    <a:tint val="75000"/>
                  </a:schemeClr>
                </a:solidFill>
                <a:latin typeface="+mn-lt"/>
                <a:ea typeface="+mn-ea"/>
                <a:cs typeface="LTUnivers 530 BasicMedium"/>
              </a:defRPr>
            </a:lvl2pPr>
            <a:lvl3pPr marL="914400" indent="0" algn="l" defTabSz="914400" rtl="0" eaLnBrk="1" latinLnBrk="0" hangingPunct="1">
              <a:spcBef>
                <a:spcPct val="20000"/>
              </a:spcBef>
              <a:buFont typeface="Arial" pitchFamily="34" charset="0"/>
              <a:buNone/>
              <a:defRPr sz="1600" b="0" i="0" kern="1200">
                <a:solidFill>
                  <a:schemeClr val="tx1">
                    <a:tint val="75000"/>
                  </a:schemeClr>
                </a:solidFill>
                <a:latin typeface="+mn-lt"/>
                <a:ea typeface="+mn-ea"/>
                <a:cs typeface="Arial"/>
              </a:defRPr>
            </a:lvl3pPr>
            <a:lvl4pPr marL="13716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4pPr>
            <a:lvl5pPr marL="18288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1200" i="1" dirty="0">
              <a:solidFill>
                <a:srgbClr val="7D8F8C"/>
              </a:solidFill>
              <a:cs typeface="LTUnivers 530 BasicMedium"/>
            </a:endParaRPr>
          </a:p>
        </p:txBody>
      </p:sp>
      <p:pic>
        <p:nvPicPr>
          <p:cNvPr id="4" name="Picture 3"/>
          <p:cNvPicPr>
            <a:picLocks noChangeAspect="1"/>
          </p:cNvPicPr>
          <p:nvPr/>
        </p:nvPicPr>
        <p:blipFill>
          <a:blip r:embed="rId2"/>
          <a:stretch>
            <a:fillRect/>
          </a:stretch>
        </p:blipFill>
        <p:spPr>
          <a:xfrm>
            <a:off x="533400" y="687412"/>
            <a:ext cx="5905500" cy="3286125"/>
          </a:xfrm>
          <a:prstGeom prst="rect">
            <a:avLst/>
          </a:prstGeom>
        </p:spPr>
      </p:pic>
      <p:sp>
        <p:nvSpPr>
          <p:cNvPr id="5" name="TextBox 4"/>
          <p:cNvSpPr txBox="1"/>
          <p:nvPr/>
        </p:nvSpPr>
        <p:spPr>
          <a:xfrm>
            <a:off x="533400" y="4171950"/>
            <a:ext cx="5334000" cy="838200"/>
          </a:xfrm>
          <a:prstGeom prst="rect">
            <a:avLst/>
          </a:prstGeom>
        </p:spPr>
        <p:txBody>
          <a:bodyPr vert="horz" wrap="square" lIns="0" tIns="0" rIns="0" bIns="0" rtlCol="0">
            <a:normAutofit fontScale="92500" lnSpcReduction="10000"/>
          </a:bodyPr>
          <a:lstStyle/>
          <a:p>
            <a:pPr marL="285750" indent="-285750" algn="l">
              <a:buFont typeface="Arial" panose="020B0604020202020204" pitchFamily="34" charset="0"/>
              <a:buChar char="•"/>
            </a:pPr>
            <a:r>
              <a:rPr lang="en-US" sz="1600" dirty="0">
                <a:solidFill>
                  <a:schemeClr val="accent4"/>
                </a:solidFill>
              </a:rPr>
              <a:t>Aging subscribers</a:t>
            </a:r>
          </a:p>
          <a:p>
            <a:pPr marL="285750" indent="-285750" algn="l">
              <a:buFont typeface="Arial" panose="020B0604020202020204" pitchFamily="34" charset="0"/>
              <a:buChar char="•"/>
            </a:pPr>
            <a:r>
              <a:rPr lang="en-US" sz="1600" dirty="0">
                <a:solidFill>
                  <a:schemeClr val="accent4"/>
                </a:solidFill>
              </a:rPr>
              <a:t>Growing number of New Yorkers with dementia</a:t>
            </a:r>
          </a:p>
          <a:p>
            <a:pPr marL="285750" indent="-285750" algn="l">
              <a:buFont typeface="Arial" panose="020B0604020202020204" pitchFamily="34" charset="0"/>
              <a:buChar char="•"/>
            </a:pPr>
            <a:r>
              <a:rPr lang="en-US" sz="1600" dirty="0">
                <a:solidFill>
                  <a:schemeClr val="accent4"/>
                </a:solidFill>
              </a:rPr>
              <a:t>Successful foundation made, and impact shown, through museum programs</a:t>
            </a:r>
          </a:p>
        </p:txBody>
      </p:sp>
    </p:spTree>
    <p:extLst>
      <p:ext uri="{BB962C8B-B14F-4D97-AF65-F5344CB8AC3E}">
        <p14:creationId xmlns:p14="http://schemas.microsoft.com/office/powerpoint/2010/main" val="456695783"/>
      </p:ext>
    </p:extLst>
  </p:cSld>
  <p:clrMapOvr>
    <a:masterClrMapping/>
  </p:clrMapOvr>
  <p:transition spd="slow">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71451" y="158945"/>
            <a:ext cx="6559500" cy="994172"/>
          </a:xfrm>
        </p:spPr>
        <p:txBody>
          <a:bodyPr>
            <a:normAutofit fontScale="90000"/>
          </a:bodyPr>
          <a:lstStyle/>
          <a:p>
            <a:r>
              <a:rPr lang="en-US" sz="2400" dirty="0">
                <a:solidFill>
                  <a:srgbClr val="00B0F0"/>
                </a:solidFill>
              </a:rPr>
              <a:t>Beyond Accommodations – Supported Performances</a:t>
            </a:r>
            <a:br>
              <a:rPr lang="en-US" sz="2400" dirty="0">
                <a:solidFill>
                  <a:srgbClr val="00B0F0"/>
                </a:solidFill>
              </a:rPr>
            </a:br>
            <a:r>
              <a:rPr lang="en-US" sz="1500" dirty="0"/>
              <a:t>Lincoln Center Moments for Individuals with Dementia and their Caregivers</a:t>
            </a:r>
            <a:endParaRPr lang="en-US" sz="2400" dirty="0"/>
          </a:p>
        </p:txBody>
      </p:sp>
      <p:sp>
        <p:nvSpPr>
          <p:cNvPr id="5" name="Slide Number Placeholder 4"/>
          <p:cNvSpPr>
            <a:spLocks noGrp="1"/>
          </p:cNvSpPr>
          <p:nvPr>
            <p:ph type="sldNum" sz="quarter" idx="12"/>
          </p:nvPr>
        </p:nvSpPr>
        <p:spPr/>
        <p:txBody>
          <a:bodyPr/>
          <a:lstStyle/>
          <a:p>
            <a:pPr>
              <a:defRPr/>
            </a:pPr>
            <a:fld id="{2F32D95D-1061-464F-A016-535006359C7A}" type="slidenum">
              <a:rPr lang="en-US"/>
              <a:pPr>
                <a:defRPr/>
              </a:pPr>
              <a:t>4</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40" y="2402951"/>
            <a:ext cx="2362558" cy="168729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243" y="1153117"/>
            <a:ext cx="4116708" cy="293713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939" y="1153117"/>
            <a:ext cx="2350304" cy="1249834"/>
          </a:xfrm>
          <a:prstGeom prst="rect">
            <a:avLst/>
          </a:prstGeom>
        </p:spPr>
      </p:pic>
      <p:pic>
        <p:nvPicPr>
          <p:cNvPr id="9" name="_tD5X7s78g8"/>
          <p:cNvPicPr>
            <a:picLocks noRot="1" noChangeAspect="1"/>
          </p:cNvPicPr>
          <p:nvPr>
            <a:videoFile r:link="rId1"/>
          </p:nvPr>
        </p:nvPicPr>
        <p:blipFill>
          <a:blip r:embed="rId6"/>
          <a:stretch>
            <a:fillRect/>
          </a:stretch>
        </p:blipFill>
        <p:spPr>
          <a:xfrm>
            <a:off x="1935524" y="3541369"/>
            <a:ext cx="2743200" cy="1543050"/>
          </a:xfrm>
          <a:prstGeom prst="rect">
            <a:avLst/>
          </a:prstGeom>
        </p:spPr>
      </p:pic>
    </p:spTree>
    <p:extLst>
      <p:ext uri="{BB962C8B-B14F-4D97-AF65-F5344CB8AC3E}">
        <p14:creationId xmlns:p14="http://schemas.microsoft.com/office/powerpoint/2010/main" val="74226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2522" y="304328"/>
            <a:ext cx="5829300" cy="383084"/>
          </a:xfrm>
          <a:prstGeom prst="rect">
            <a:avLst/>
          </a:prstGeom>
        </p:spPr>
        <p:txBody>
          <a:bodyPr lIns="0" tIns="0" rIns="0" bIns="0" anchor="t">
            <a:normAutofit/>
          </a:bodyPr>
          <a:lstStyle>
            <a:lvl1pPr algn="l" defTabSz="914400" rtl="0" eaLnBrk="1" latinLnBrk="0" hangingPunct="1">
              <a:spcBef>
                <a:spcPct val="0"/>
              </a:spcBef>
              <a:buNone/>
              <a:defRPr sz="3200" b="1" i="0" kern="1200" cap="none">
                <a:solidFill>
                  <a:srgbClr val="1B91B1"/>
                </a:solidFill>
                <a:latin typeface="Arial"/>
                <a:ea typeface="+mj-ea"/>
                <a:cs typeface="LTUnivers 630 BasicBold"/>
              </a:defRPr>
            </a:lvl1pPr>
          </a:lstStyle>
          <a:p>
            <a:r>
              <a:rPr lang="en-US" sz="2100" dirty="0">
                <a:solidFill>
                  <a:srgbClr val="00A0D6"/>
                </a:solidFill>
              </a:rPr>
              <a:t>Goals – Pilot and First Season</a:t>
            </a:r>
          </a:p>
        </p:txBody>
      </p:sp>
      <p:sp>
        <p:nvSpPr>
          <p:cNvPr id="10" name="Text Placeholder 2"/>
          <p:cNvSpPr txBox="1">
            <a:spLocks/>
          </p:cNvSpPr>
          <p:nvPr/>
        </p:nvSpPr>
        <p:spPr>
          <a:xfrm>
            <a:off x="338138" y="1314450"/>
            <a:ext cx="5829300" cy="228600"/>
          </a:xfrm>
          <a:prstGeom prst="rect">
            <a:avLst/>
          </a:prstGeom>
        </p:spPr>
        <p:txBody>
          <a:bodyPr lIns="0" tIns="0" rIns="0" bIns="0" anchor="t" anchorCtr="0">
            <a:noAutofit/>
          </a:bodyPr>
          <a:lstStyle>
            <a:lvl1pPr marL="0" indent="0" algn="l" defTabSz="914400" rtl="0" eaLnBrk="1" latinLnBrk="0" hangingPunct="1">
              <a:spcBef>
                <a:spcPct val="20000"/>
              </a:spcBef>
              <a:buFont typeface="Arial" pitchFamily="34" charset="0"/>
              <a:buNone/>
              <a:defRPr sz="1800" b="0" i="0" kern="1200">
                <a:solidFill>
                  <a:schemeClr val="tx1"/>
                </a:solidFill>
                <a:latin typeface="+mn-lt"/>
                <a:ea typeface="+mn-ea"/>
                <a:cs typeface="Arial"/>
              </a:defRPr>
            </a:lvl1pPr>
            <a:lvl2pPr marL="457200" indent="0" algn="l" defTabSz="914400" rtl="0" eaLnBrk="1" latinLnBrk="0" hangingPunct="1">
              <a:spcBef>
                <a:spcPct val="20000"/>
              </a:spcBef>
              <a:buFont typeface="Arial" pitchFamily="34" charset="0"/>
              <a:buNone/>
              <a:defRPr sz="1800" b="0" i="0" kern="1200">
                <a:solidFill>
                  <a:schemeClr val="tx1">
                    <a:tint val="75000"/>
                  </a:schemeClr>
                </a:solidFill>
                <a:latin typeface="+mn-lt"/>
                <a:ea typeface="+mn-ea"/>
                <a:cs typeface="LTUnivers 530 BasicMedium"/>
              </a:defRPr>
            </a:lvl2pPr>
            <a:lvl3pPr marL="914400" indent="0" algn="l" defTabSz="914400" rtl="0" eaLnBrk="1" latinLnBrk="0" hangingPunct="1">
              <a:spcBef>
                <a:spcPct val="20000"/>
              </a:spcBef>
              <a:buFont typeface="Arial" pitchFamily="34" charset="0"/>
              <a:buNone/>
              <a:defRPr sz="1600" b="0" i="0" kern="1200">
                <a:solidFill>
                  <a:schemeClr val="tx1">
                    <a:tint val="75000"/>
                  </a:schemeClr>
                </a:solidFill>
                <a:latin typeface="+mn-lt"/>
                <a:ea typeface="+mn-ea"/>
                <a:cs typeface="Arial"/>
              </a:defRPr>
            </a:lvl3pPr>
            <a:lvl4pPr marL="13716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4pPr>
            <a:lvl5pPr marL="18288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1200" i="1" dirty="0">
              <a:solidFill>
                <a:srgbClr val="7D8F8C"/>
              </a:solidFill>
              <a:cs typeface="LTUnivers 530 BasicMedium"/>
            </a:endParaRPr>
          </a:p>
        </p:txBody>
      </p:sp>
      <p:sp>
        <p:nvSpPr>
          <p:cNvPr id="5" name="TextBox 4"/>
          <p:cNvSpPr txBox="1"/>
          <p:nvPr/>
        </p:nvSpPr>
        <p:spPr>
          <a:xfrm>
            <a:off x="338138" y="704850"/>
            <a:ext cx="5334000" cy="3924300"/>
          </a:xfrm>
          <a:prstGeom prst="rect">
            <a:avLst/>
          </a:prstGeom>
        </p:spPr>
        <p:txBody>
          <a:bodyPr vert="horz" wrap="square" lIns="0" tIns="0" rIns="0" bIns="0" rtlCol="0">
            <a:normAutofit/>
          </a:bodyPr>
          <a:lstStyle/>
          <a:p>
            <a:pPr algn="l"/>
            <a:r>
              <a:rPr lang="en-US" sz="1600" dirty="0">
                <a:solidFill>
                  <a:schemeClr val="accent4"/>
                </a:solidFill>
              </a:rPr>
              <a:t>Pilot Programs – Spring 2016</a:t>
            </a:r>
          </a:p>
          <a:p>
            <a:pPr marL="285750" indent="-285750" algn="l">
              <a:buFont typeface="Arial" panose="020B0604020202020204" pitchFamily="34" charset="0"/>
              <a:buChar char="•"/>
            </a:pPr>
            <a:r>
              <a:rPr lang="en-US" sz="1600" dirty="0">
                <a:solidFill>
                  <a:schemeClr val="accent4"/>
                </a:solidFill>
              </a:rPr>
              <a:t>Performance-based</a:t>
            </a:r>
          </a:p>
          <a:p>
            <a:pPr marL="285750" indent="-285750" algn="l">
              <a:buFont typeface="Arial" panose="020B0604020202020204" pitchFamily="34" charset="0"/>
              <a:buChar char="•"/>
            </a:pPr>
            <a:r>
              <a:rPr lang="en-US" sz="1600" dirty="0">
                <a:solidFill>
                  <a:schemeClr val="accent4"/>
                </a:solidFill>
              </a:rPr>
              <a:t>Accessible</a:t>
            </a:r>
          </a:p>
          <a:p>
            <a:pPr marL="285750" indent="-285750" algn="l">
              <a:buFont typeface="Arial" panose="020B0604020202020204" pitchFamily="34" charset="0"/>
              <a:buChar char="•"/>
            </a:pPr>
            <a:r>
              <a:rPr lang="en-US" sz="1600" dirty="0">
                <a:solidFill>
                  <a:schemeClr val="accent4"/>
                </a:solidFill>
              </a:rPr>
              <a:t>Create time for community-building and reflection</a:t>
            </a:r>
          </a:p>
          <a:p>
            <a:pPr marL="285750" indent="-285750" algn="l">
              <a:buFont typeface="Arial" panose="020B0604020202020204" pitchFamily="34" charset="0"/>
              <a:buChar char="•"/>
            </a:pPr>
            <a:r>
              <a:rPr lang="en-US" sz="1600" dirty="0">
                <a:solidFill>
                  <a:schemeClr val="accent4"/>
                </a:solidFill>
              </a:rPr>
              <a:t>Staff trained and prepared</a:t>
            </a:r>
          </a:p>
          <a:p>
            <a:pPr marL="285750" indent="-285750" algn="l">
              <a:buFont typeface="Arial" panose="020B0604020202020204" pitchFamily="34" charset="0"/>
              <a:buChar char="•"/>
            </a:pPr>
            <a:endParaRPr lang="en-US" sz="1600" dirty="0">
              <a:solidFill>
                <a:schemeClr val="accent4"/>
              </a:solidFill>
            </a:endParaRPr>
          </a:p>
          <a:p>
            <a:pPr marL="285750" indent="-285750" algn="l">
              <a:buFont typeface="Arial" panose="020B0604020202020204" pitchFamily="34" charset="0"/>
              <a:buChar char="•"/>
            </a:pPr>
            <a:endParaRPr lang="en-US" sz="1600" dirty="0">
              <a:solidFill>
                <a:schemeClr val="accent4"/>
              </a:solidFill>
            </a:endParaRPr>
          </a:p>
          <a:p>
            <a:pPr algn="l"/>
            <a:r>
              <a:rPr lang="en-US" sz="1600" dirty="0">
                <a:solidFill>
                  <a:schemeClr val="accent4"/>
                </a:solidFill>
              </a:rPr>
              <a:t>Spring Season 2017</a:t>
            </a:r>
          </a:p>
          <a:p>
            <a:pPr marL="285750" indent="-285750">
              <a:buFont typeface="Arial" panose="020B0604020202020204" pitchFamily="34" charset="0"/>
              <a:buChar char="•"/>
            </a:pPr>
            <a:r>
              <a:rPr lang="en-US" sz="1600" dirty="0">
                <a:solidFill>
                  <a:schemeClr val="accent4"/>
                </a:solidFill>
              </a:rPr>
              <a:t>Reflect diversity of performing arts on campus</a:t>
            </a:r>
          </a:p>
          <a:p>
            <a:pPr marL="285750" indent="-285750">
              <a:buFont typeface="Arial" panose="020B0604020202020204" pitchFamily="34" charset="0"/>
              <a:buChar char="•"/>
            </a:pPr>
            <a:r>
              <a:rPr lang="en-US" sz="1600" dirty="0">
                <a:solidFill>
                  <a:schemeClr val="accent4"/>
                </a:solidFill>
              </a:rPr>
              <a:t>Contribute to creative aging field by producing research study on impact</a:t>
            </a:r>
          </a:p>
          <a:p>
            <a:pPr marL="285750" indent="-285750">
              <a:buFont typeface="Arial" panose="020B0604020202020204" pitchFamily="34" charset="0"/>
              <a:buChar char="•"/>
            </a:pPr>
            <a:r>
              <a:rPr lang="en-US" sz="1600" dirty="0">
                <a:solidFill>
                  <a:schemeClr val="accent4"/>
                </a:solidFill>
              </a:rPr>
              <a:t>Multi-disciplinary approach to workshops</a:t>
            </a:r>
          </a:p>
          <a:p>
            <a:pPr marL="285750" indent="-285750">
              <a:buFont typeface="Arial" panose="020B0604020202020204" pitchFamily="34" charset="0"/>
              <a:buChar char="•"/>
            </a:pPr>
            <a:r>
              <a:rPr lang="en-US" sz="1600" dirty="0">
                <a:solidFill>
                  <a:schemeClr val="accent4"/>
                </a:solidFill>
              </a:rPr>
              <a:t>Set up for successful expansion</a:t>
            </a:r>
          </a:p>
          <a:p>
            <a:endParaRPr lang="en-US" sz="1600" dirty="0">
              <a:solidFill>
                <a:schemeClr val="accent4"/>
              </a:solidFill>
            </a:endParaRPr>
          </a:p>
          <a:p>
            <a:r>
              <a:rPr lang="en-US" sz="1600" dirty="0"/>
              <a:t>“My mom is a changed person, she is so alert and awake unlike previously being bored and unstimulated”</a:t>
            </a:r>
          </a:p>
          <a:p>
            <a:pPr marL="285750" indent="-285750">
              <a:buFont typeface="Arial" panose="020B0604020202020204" pitchFamily="34" charset="0"/>
              <a:buChar char="•"/>
            </a:pPr>
            <a:endParaRPr lang="en-US" sz="1600" dirty="0">
              <a:solidFill>
                <a:schemeClr val="accent4"/>
              </a:solidFill>
            </a:endParaRPr>
          </a:p>
          <a:p>
            <a:pPr marL="285750" indent="-285750" algn="l">
              <a:buFont typeface="Arial" panose="020B0604020202020204" pitchFamily="34" charset="0"/>
              <a:buChar char="•"/>
            </a:pPr>
            <a:endParaRPr lang="en-US" sz="1600" dirty="0">
              <a:solidFill>
                <a:schemeClr val="accent4"/>
              </a:solidFill>
            </a:endParaRPr>
          </a:p>
        </p:txBody>
      </p:sp>
    </p:spTree>
    <p:extLst>
      <p:ext uri="{BB962C8B-B14F-4D97-AF65-F5344CB8AC3E}">
        <p14:creationId xmlns:p14="http://schemas.microsoft.com/office/powerpoint/2010/main" val="742401285"/>
      </p:ext>
    </p:extLst>
  </p:cSld>
  <p:clrMapOvr>
    <a:masterClrMapping/>
  </p:clrMapOvr>
  <p:transition spd="slow">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0AD987-987F-4E06-8258-C24FC679D5D0}" type="slidenum">
              <a:rPr lang="en-US" smtClean="0"/>
              <a:pPr/>
              <a:t>6</a:t>
            </a:fld>
            <a:endParaRPr lang="en-US"/>
          </a:p>
        </p:txBody>
      </p:sp>
      <p:sp>
        <p:nvSpPr>
          <p:cNvPr id="3" name="Footer Placeholder 2"/>
          <p:cNvSpPr>
            <a:spLocks noGrp="1"/>
          </p:cNvSpPr>
          <p:nvPr>
            <p:ph type="ftr" sz="quarter" idx="3"/>
          </p:nvPr>
        </p:nvSpPr>
        <p:spPr/>
        <p:txBody>
          <a:bodyPr/>
          <a:lstStyle/>
          <a:p>
            <a:r>
              <a:rPr lang="en-US"/>
              <a:t>Lincoln Center | [Department]</a:t>
            </a:r>
            <a:endParaRPr lang="en-US" dirty="0"/>
          </a:p>
        </p:txBody>
      </p:sp>
      <p:pic>
        <p:nvPicPr>
          <p:cNvPr id="4" name="Picture 3"/>
          <p:cNvPicPr>
            <a:picLocks noChangeAspect="1"/>
          </p:cNvPicPr>
          <p:nvPr/>
        </p:nvPicPr>
        <p:blipFill rotWithShape="1">
          <a:blip r:embed="rId2"/>
          <a:srcRect l="6667" t="15802" r="4444" b="11113"/>
          <a:stretch/>
        </p:blipFill>
        <p:spPr>
          <a:xfrm>
            <a:off x="152400" y="590550"/>
            <a:ext cx="6590270" cy="3048000"/>
          </a:xfrm>
          <a:prstGeom prst="rect">
            <a:avLst/>
          </a:prstGeom>
        </p:spPr>
      </p:pic>
    </p:spTree>
    <p:extLst>
      <p:ext uri="{BB962C8B-B14F-4D97-AF65-F5344CB8AC3E}">
        <p14:creationId xmlns:p14="http://schemas.microsoft.com/office/powerpoint/2010/main" val="234885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0AD987-987F-4E06-8258-C24FC679D5D0}" type="slidenum">
              <a:rPr lang="en-US" smtClean="0"/>
              <a:pPr/>
              <a:t>7</a:t>
            </a:fld>
            <a:endParaRPr lang="en-US"/>
          </a:p>
        </p:txBody>
      </p:sp>
      <p:sp>
        <p:nvSpPr>
          <p:cNvPr id="3" name="Footer Placeholder 2"/>
          <p:cNvSpPr>
            <a:spLocks noGrp="1"/>
          </p:cNvSpPr>
          <p:nvPr>
            <p:ph type="ftr" sz="quarter" idx="3"/>
          </p:nvPr>
        </p:nvSpPr>
        <p:spPr/>
        <p:txBody>
          <a:bodyPr/>
          <a:lstStyle/>
          <a:p>
            <a:r>
              <a:rPr lang="en-US"/>
              <a:t>Lincoln Center | [Department]</a:t>
            </a:r>
            <a:endParaRPr lang="en-US" dirty="0"/>
          </a:p>
        </p:txBody>
      </p:sp>
      <p:sp>
        <p:nvSpPr>
          <p:cNvPr id="4" name="Rectangle 3"/>
          <p:cNvSpPr/>
          <p:nvPr/>
        </p:nvSpPr>
        <p:spPr>
          <a:xfrm>
            <a:off x="330708" y="209550"/>
            <a:ext cx="3707892" cy="5078313"/>
          </a:xfrm>
          <a:prstGeom prst="rect">
            <a:avLst/>
          </a:prstGeom>
        </p:spPr>
        <p:txBody>
          <a:bodyPr wrap="square">
            <a:spAutoFit/>
          </a:bodyPr>
          <a:lstStyle/>
          <a:p>
            <a:r>
              <a:rPr lang="en-US" dirty="0">
                <a:solidFill>
                  <a:srgbClr val="00A0D6"/>
                </a:solidFill>
              </a:rPr>
              <a:t>Program Template</a:t>
            </a:r>
          </a:p>
          <a:p>
            <a:endParaRPr lang="en-US" u="sng" dirty="0">
              <a:solidFill>
                <a:srgbClr val="00A0D6"/>
              </a:solidFill>
            </a:endParaRPr>
          </a:p>
          <a:p>
            <a:r>
              <a:rPr lang="en-US" sz="1600" u="sng" dirty="0"/>
              <a:t>Part 1: Performance</a:t>
            </a:r>
          </a:p>
          <a:p>
            <a:pPr marL="285750" indent="-285750">
              <a:buFont typeface="Arial" panose="020B0604020202020204" pitchFamily="34" charset="0"/>
              <a:buChar char="•"/>
            </a:pPr>
            <a:r>
              <a:rPr lang="en-US" sz="1600" dirty="0"/>
              <a:t>One hour</a:t>
            </a:r>
          </a:p>
          <a:p>
            <a:pPr marL="285750" indent="-285750">
              <a:buFont typeface="Arial" panose="020B0604020202020204" pitchFamily="34" charset="0"/>
              <a:buChar char="•"/>
            </a:pPr>
            <a:r>
              <a:rPr lang="en-US" sz="1600" dirty="0"/>
              <a:t>Includes introduction and Q&amp;A with artists</a:t>
            </a:r>
            <a:br>
              <a:rPr lang="en-US" sz="1600" dirty="0"/>
            </a:br>
            <a:endParaRPr lang="en-US" sz="1600" dirty="0"/>
          </a:p>
          <a:p>
            <a:r>
              <a:rPr lang="en-US" sz="1600" u="sng" dirty="0"/>
              <a:t>Part 2: Workshop – small group</a:t>
            </a:r>
          </a:p>
          <a:p>
            <a:pPr marL="285750" indent="-285750">
              <a:buFont typeface="Arial" panose="020B0604020202020204" pitchFamily="34" charset="0"/>
              <a:buChar char="•"/>
            </a:pPr>
            <a:r>
              <a:rPr lang="en-US" sz="1600" dirty="0"/>
              <a:t>Open with discussion of performance</a:t>
            </a:r>
          </a:p>
          <a:p>
            <a:pPr marL="285750" indent="-285750">
              <a:buFont typeface="Arial" panose="020B0604020202020204" pitchFamily="34" charset="0"/>
              <a:buChar char="•"/>
            </a:pPr>
            <a:r>
              <a:rPr lang="en-US" sz="1600" dirty="0"/>
              <a:t>Warm-up with music and movement</a:t>
            </a:r>
          </a:p>
          <a:p>
            <a:pPr marL="285750" indent="-285750">
              <a:buFont typeface="Arial" panose="020B0604020202020204" pitchFamily="34" charset="0"/>
              <a:buChar char="•"/>
            </a:pPr>
            <a:r>
              <a:rPr lang="en-US" sz="1600" dirty="0"/>
              <a:t>Exploration of theme using images and open-ended prompting questions</a:t>
            </a:r>
          </a:p>
          <a:p>
            <a:pPr marL="285750" indent="-285750">
              <a:buFont typeface="Arial" panose="020B0604020202020204" pitchFamily="34" charset="0"/>
              <a:buChar char="•"/>
            </a:pPr>
            <a:r>
              <a:rPr lang="en-US" sz="1600" dirty="0"/>
              <a:t>Music-making</a:t>
            </a:r>
          </a:p>
          <a:p>
            <a:pPr marL="285750" indent="-285750">
              <a:buFont typeface="Arial" panose="020B0604020202020204" pitchFamily="34" charset="0"/>
              <a:buChar char="•"/>
            </a:pPr>
            <a:r>
              <a:rPr lang="en-US" sz="1600" dirty="0"/>
              <a:t>Art-making</a:t>
            </a:r>
          </a:p>
          <a:p>
            <a:pPr marL="285750" indent="-285750">
              <a:buFont typeface="Arial" panose="020B0604020202020204" pitchFamily="34" charset="0"/>
              <a:buChar char="•"/>
            </a:pPr>
            <a:r>
              <a:rPr lang="en-US" sz="1600" dirty="0"/>
              <a:t>Share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solidFill>
                <a:srgbClr val="00A0D6"/>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9514" y="2755044"/>
            <a:ext cx="2146895" cy="106944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514" y="3897213"/>
            <a:ext cx="2146895" cy="112008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66730"/>
            <a:ext cx="1263539" cy="156353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799" y="1422624"/>
            <a:ext cx="1755457" cy="1265195"/>
          </a:xfrm>
          <a:prstGeom prst="rect">
            <a:avLst/>
          </a:prstGeom>
        </p:spPr>
      </p:pic>
    </p:spTree>
    <p:extLst>
      <p:ext uri="{BB962C8B-B14F-4D97-AF65-F5344CB8AC3E}">
        <p14:creationId xmlns:p14="http://schemas.microsoft.com/office/powerpoint/2010/main" val="222053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2522" y="304328"/>
            <a:ext cx="5829300" cy="383084"/>
          </a:xfrm>
          <a:prstGeom prst="rect">
            <a:avLst/>
          </a:prstGeom>
        </p:spPr>
        <p:txBody>
          <a:bodyPr lIns="0" tIns="0" rIns="0" bIns="0" anchor="t">
            <a:normAutofit/>
          </a:bodyPr>
          <a:lstStyle>
            <a:lvl1pPr algn="l" defTabSz="914400" rtl="0" eaLnBrk="1" latinLnBrk="0" hangingPunct="1">
              <a:spcBef>
                <a:spcPct val="0"/>
              </a:spcBef>
              <a:buNone/>
              <a:defRPr sz="3200" b="1" i="0" kern="1200" cap="none">
                <a:solidFill>
                  <a:srgbClr val="1B91B1"/>
                </a:solidFill>
                <a:latin typeface="Arial"/>
                <a:ea typeface="+mj-ea"/>
                <a:cs typeface="LTUnivers 630 BasicBold"/>
              </a:defRPr>
            </a:lvl1pPr>
          </a:lstStyle>
          <a:p>
            <a:r>
              <a:rPr lang="en-US" sz="2100" dirty="0">
                <a:solidFill>
                  <a:srgbClr val="00A0D6"/>
                </a:solidFill>
              </a:rPr>
              <a:t>Lessons Learned</a:t>
            </a:r>
          </a:p>
        </p:txBody>
      </p:sp>
      <p:sp>
        <p:nvSpPr>
          <p:cNvPr id="10" name="Text Placeholder 2"/>
          <p:cNvSpPr txBox="1">
            <a:spLocks/>
          </p:cNvSpPr>
          <p:nvPr/>
        </p:nvSpPr>
        <p:spPr>
          <a:xfrm>
            <a:off x="338138" y="1314450"/>
            <a:ext cx="5829300" cy="228600"/>
          </a:xfrm>
          <a:prstGeom prst="rect">
            <a:avLst/>
          </a:prstGeom>
        </p:spPr>
        <p:txBody>
          <a:bodyPr lIns="0" tIns="0" rIns="0" bIns="0" anchor="t" anchorCtr="0">
            <a:noAutofit/>
          </a:bodyPr>
          <a:lstStyle>
            <a:lvl1pPr marL="0" indent="0" algn="l" defTabSz="914400" rtl="0" eaLnBrk="1" latinLnBrk="0" hangingPunct="1">
              <a:spcBef>
                <a:spcPct val="20000"/>
              </a:spcBef>
              <a:buFont typeface="Arial" pitchFamily="34" charset="0"/>
              <a:buNone/>
              <a:defRPr sz="1800" b="0" i="0" kern="1200">
                <a:solidFill>
                  <a:schemeClr val="tx1"/>
                </a:solidFill>
                <a:latin typeface="+mn-lt"/>
                <a:ea typeface="+mn-ea"/>
                <a:cs typeface="Arial"/>
              </a:defRPr>
            </a:lvl1pPr>
            <a:lvl2pPr marL="457200" indent="0" algn="l" defTabSz="914400" rtl="0" eaLnBrk="1" latinLnBrk="0" hangingPunct="1">
              <a:spcBef>
                <a:spcPct val="20000"/>
              </a:spcBef>
              <a:buFont typeface="Arial" pitchFamily="34" charset="0"/>
              <a:buNone/>
              <a:defRPr sz="1800" b="0" i="0" kern="1200">
                <a:solidFill>
                  <a:schemeClr val="tx1">
                    <a:tint val="75000"/>
                  </a:schemeClr>
                </a:solidFill>
                <a:latin typeface="+mn-lt"/>
                <a:ea typeface="+mn-ea"/>
                <a:cs typeface="LTUnivers 530 BasicMedium"/>
              </a:defRPr>
            </a:lvl2pPr>
            <a:lvl3pPr marL="914400" indent="0" algn="l" defTabSz="914400" rtl="0" eaLnBrk="1" latinLnBrk="0" hangingPunct="1">
              <a:spcBef>
                <a:spcPct val="20000"/>
              </a:spcBef>
              <a:buFont typeface="Arial" pitchFamily="34" charset="0"/>
              <a:buNone/>
              <a:defRPr sz="1600" b="0" i="0" kern="1200">
                <a:solidFill>
                  <a:schemeClr val="tx1">
                    <a:tint val="75000"/>
                  </a:schemeClr>
                </a:solidFill>
                <a:latin typeface="+mn-lt"/>
                <a:ea typeface="+mn-ea"/>
                <a:cs typeface="Arial"/>
              </a:defRPr>
            </a:lvl3pPr>
            <a:lvl4pPr marL="13716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4pPr>
            <a:lvl5pPr marL="18288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1200" i="1" dirty="0">
              <a:solidFill>
                <a:srgbClr val="7D8F8C"/>
              </a:solidFill>
              <a:cs typeface="LTUnivers 530 BasicMedium"/>
            </a:endParaRPr>
          </a:p>
        </p:txBody>
      </p:sp>
      <p:sp>
        <p:nvSpPr>
          <p:cNvPr id="5" name="TextBox 4"/>
          <p:cNvSpPr txBox="1"/>
          <p:nvPr/>
        </p:nvSpPr>
        <p:spPr>
          <a:xfrm>
            <a:off x="338138" y="971550"/>
            <a:ext cx="5334000" cy="3924300"/>
          </a:xfrm>
          <a:prstGeom prst="rect">
            <a:avLst/>
          </a:prstGeom>
        </p:spPr>
        <p:txBody>
          <a:bodyPr vert="horz" wrap="square" lIns="0" tIns="0" rIns="0" bIns="0" rtlCol="0">
            <a:normAutofit/>
          </a:bodyPr>
          <a:lstStyle/>
          <a:p>
            <a:pPr marL="342900" indent="-342900" algn="l">
              <a:buAutoNum type="arabicParenR"/>
            </a:pPr>
            <a:r>
              <a:rPr lang="en-US" sz="1600" dirty="0">
                <a:solidFill>
                  <a:schemeClr val="accent4"/>
                </a:solidFill>
              </a:rPr>
              <a:t>We couldn’t do it ourselves.</a:t>
            </a:r>
            <a:br>
              <a:rPr lang="en-US" sz="1600" dirty="0">
                <a:solidFill>
                  <a:schemeClr val="accent4"/>
                </a:solidFill>
              </a:rPr>
            </a:br>
            <a:endParaRPr lang="en-US" sz="1600" dirty="0">
              <a:solidFill>
                <a:schemeClr val="accent4"/>
              </a:solidFill>
            </a:endParaRPr>
          </a:p>
          <a:p>
            <a:pPr marL="342900" indent="-342900">
              <a:buFontTx/>
              <a:buAutoNum type="arabicParenR"/>
            </a:pPr>
            <a:r>
              <a:rPr lang="en-US" sz="1600" dirty="0">
                <a:solidFill>
                  <a:schemeClr val="accent4"/>
                </a:solidFill>
              </a:rPr>
              <a:t>In some ways, we’re like museums, and in others, we’re not.</a:t>
            </a:r>
            <a:br>
              <a:rPr lang="en-US" sz="1600" dirty="0">
                <a:solidFill>
                  <a:schemeClr val="accent4"/>
                </a:solidFill>
              </a:rPr>
            </a:br>
            <a:endParaRPr lang="en-US" sz="1600" dirty="0">
              <a:solidFill>
                <a:schemeClr val="accent4"/>
              </a:solidFill>
            </a:endParaRPr>
          </a:p>
          <a:p>
            <a:pPr marL="342900" indent="-342900">
              <a:buFontTx/>
              <a:buAutoNum type="arabicParenR"/>
            </a:pPr>
            <a:r>
              <a:rPr lang="en-US" sz="1600" dirty="0">
                <a:solidFill>
                  <a:schemeClr val="accent4"/>
                </a:solidFill>
              </a:rPr>
              <a:t>Audience is extremely diverse.</a:t>
            </a:r>
          </a:p>
          <a:p>
            <a:pPr marL="342900" indent="-342900">
              <a:buFontTx/>
              <a:buAutoNum type="arabicParenR"/>
            </a:pPr>
            <a:endParaRPr lang="en-US" sz="1600" dirty="0">
              <a:solidFill>
                <a:schemeClr val="accent4"/>
              </a:solidFill>
            </a:endParaRPr>
          </a:p>
          <a:p>
            <a:pPr marL="342900" indent="-342900">
              <a:buFontTx/>
              <a:buAutoNum type="arabicParenR"/>
            </a:pPr>
            <a:r>
              <a:rPr lang="en-US" sz="1600" dirty="0">
                <a:solidFill>
                  <a:schemeClr val="accent4"/>
                </a:solidFill>
              </a:rPr>
              <a:t>Music therapy vs. therapeutic techniques</a:t>
            </a:r>
            <a:br>
              <a:rPr lang="en-US" sz="1600" dirty="0">
                <a:solidFill>
                  <a:schemeClr val="accent4"/>
                </a:solidFill>
              </a:rPr>
            </a:br>
            <a:endParaRPr lang="en-US" sz="1600" dirty="0">
              <a:solidFill>
                <a:schemeClr val="accent4"/>
              </a:solidFill>
            </a:endParaRPr>
          </a:p>
          <a:p>
            <a:pPr marL="342900" indent="-342900" algn="l">
              <a:buAutoNum type="arabicParenR"/>
            </a:pPr>
            <a:r>
              <a:rPr lang="en-US" sz="1600" dirty="0">
                <a:solidFill>
                  <a:schemeClr val="accent4"/>
                </a:solidFill>
              </a:rPr>
              <a:t>Feedback is challenging, but vital.</a:t>
            </a:r>
            <a:br>
              <a:rPr lang="en-US" sz="1600" dirty="0">
                <a:solidFill>
                  <a:schemeClr val="accent4"/>
                </a:solidFill>
              </a:rPr>
            </a:br>
            <a:endParaRPr lang="en-US" sz="1600" dirty="0">
              <a:solidFill>
                <a:schemeClr val="accent4"/>
              </a:solidFill>
            </a:endParaRPr>
          </a:p>
          <a:p>
            <a:pPr marL="342900" indent="-342900" algn="l">
              <a:buAutoNum type="arabicParenR"/>
            </a:pPr>
            <a:endParaRPr lang="en-US" sz="1600" dirty="0">
              <a:solidFill>
                <a:schemeClr val="accent4"/>
              </a:solidFill>
            </a:endParaRPr>
          </a:p>
          <a:p>
            <a:pPr marL="342900" indent="-342900" algn="l">
              <a:buAutoNum type="arabicParenR"/>
            </a:pPr>
            <a:endParaRPr lang="en-US" sz="1600" dirty="0">
              <a:solidFill>
                <a:schemeClr val="accent4"/>
              </a:solidFill>
            </a:endParaRPr>
          </a:p>
          <a:p>
            <a:pPr marL="342900" indent="-342900" algn="l">
              <a:buAutoNum type="arabicParenR"/>
            </a:pPr>
            <a:endParaRPr lang="en-US" sz="1600" dirty="0">
              <a:solidFill>
                <a:schemeClr val="accent4"/>
              </a:solidFill>
            </a:endParaRPr>
          </a:p>
        </p:txBody>
      </p:sp>
    </p:spTree>
    <p:extLst>
      <p:ext uri="{BB962C8B-B14F-4D97-AF65-F5344CB8AC3E}">
        <p14:creationId xmlns:p14="http://schemas.microsoft.com/office/powerpoint/2010/main" val="1994227735"/>
      </p:ext>
    </p:extLst>
  </p:cSld>
  <p:clrMapOvr>
    <a:masterClrMapping/>
  </p:clrMapOvr>
  <p:transition spd="slow">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2522" y="304328"/>
            <a:ext cx="5829300" cy="383084"/>
          </a:xfrm>
          <a:prstGeom prst="rect">
            <a:avLst/>
          </a:prstGeom>
        </p:spPr>
        <p:txBody>
          <a:bodyPr lIns="0" tIns="0" rIns="0" bIns="0" anchor="t">
            <a:normAutofit/>
          </a:bodyPr>
          <a:lstStyle>
            <a:lvl1pPr algn="l" defTabSz="914400" rtl="0" eaLnBrk="1" latinLnBrk="0" hangingPunct="1">
              <a:spcBef>
                <a:spcPct val="0"/>
              </a:spcBef>
              <a:buNone/>
              <a:defRPr sz="3200" b="1" i="0" kern="1200" cap="none">
                <a:solidFill>
                  <a:srgbClr val="1B91B1"/>
                </a:solidFill>
                <a:latin typeface="Arial"/>
                <a:ea typeface="+mj-ea"/>
                <a:cs typeface="LTUnivers 630 BasicBold"/>
              </a:defRPr>
            </a:lvl1pPr>
          </a:lstStyle>
          <a:p>
            <a:r>
              <a:rPr lang="en-US" sz="2100" dirty="0">
                <a:solidFill>
                  <a:srgbClr val="00A0D6"/>
                </a:solidFill>
              </a:rPr>
              <a:t>Lessons Learned</a:t>
            </a:r>
          </a:p>
        </p:txBody>
      </p:sp>
      <p:sp>
        <p:nvSpPr>
          <p:cNvPr id="10" name="Text Placeholder 2"/>
          <p:cNvSpPr txBox="1">
            <a:spLocks/>
          </p:cNvSpPr>
          <p:nvPr/>
        </p:nvSpPr>
        <p:spPr>
          <a:xfrm>
            <a:off x="338138" y="1314450"/>
            <a:ext cx="5829300" cy="228600"/>
          </a:xfrm>
          <a:prstGeom prst="rect">
            <a:avLst/>
          </a:prstGeom>
        </p:spPr>
        <p:txBody>
          <a:bodyPr lIns="0" tIns="0" rIns="0" bIns="0" anchor="t" anchorCtr="0">
            <a:noAutofit/>
          </a:bodyPr>
          <a:lstStyle>
            <a:lvl1pPr marL="0" indent="0" algn="l" defTabSz="914400" rtl="0" eaLnBrk="1" latinLnBrk="0" hangingPunct="1">
              <a:spcBef>
                <a:spcPct val="20000"/>
              </a:spcBef>
              <a:buFont typeface="Arial" pitchFamily="34" charset="0"/>
              <a:buNone/>
              <a:defRPr sz="1800" b="0" i="0" kern="1200">
                <a:solidFill>
                  <a:schemeClr val="tx1"/>
                </a:solidFill>
                <a:latin typeface="+mn-lt"/>
                <a:ea typeface="+mn-ea"/>
                <a:cs typeface="Arial"/>
              </a:defRPr>
            </a:lvl1pPr>
            <a:lvl2pPr marL="457200" indent="0" algn="l" defTabSz="914400" rtl="0" eaLnBrk="1" latinLnBrk="0" hangingPunct="1">
              <a:spcBef>
                <a:spcPct val="20000"/>
              </a:spcBef>
              <a:buFont typeface="Arial" pitchFamily="34" charset="0"/>
              <a:buNone/>
              <a:defRPr sz="1800" b="0" i="0" kern="1200">
                <a:solidFill>
                  <a:schemeClr val="tx1">
                    <a:tint val="75000"/>
                  </a:schemeClr>
                </a:solidFill>
                <a:latin typeface="+mn-lt"/>
                <a:ea typeface="+mn-ea"/>
                <a:cs typeface="LTUnivers 530 BasicMedium"/>
              </a:defRPr>
            </a:lvl2pPr>
            <a:lvl3pPr marL="914400" indent="0" algn="l" defTabSz="914400" rtl="0" eaLnBrk="1" latinLnBrk="0" hangingPunct="1">
              <a:spcBef>
                <a:spcPct val="20000"/>
              </a:spcBef>
              <a:buFont typeface="Arial" pitchFamily="34" charset="0"/>
              <a:buNone/>
              <a:defRPr sz="1600" b="0" i="0" kern="1200">
                <a:solidFill>
                  <a:schemeClr val="tx1">
                    <a:tint val="75000"/>
                  </a:schemeClr>
                </a:solidFill>
                <a:latin typeface="+mn-lt"/>
                <a:ea typeface="+mn-ea"/>
                <a:cs typeface="Arial"/>
              </a:defRPr>
            </a:lvl3pPr>
            <a:lvl4pPr marL="13716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4pPr>
            <a:lvl5pPr marL="1828800" indent="0" algn="l" defTabSz="914400" rtl="0" eaLnBrk="1" latinLnBrk="0" hangingPunct="1">
              <a:spcBef>
                <a:spcPct val="20000"/>
              </a:spcBef>
              <a:buFont typeface="Arial" pitchFamily="34" charset="0"/>
              <a:buNone/>
              <a:defRPr sz="1400" b="0" i="0" kern="1200">
                <a:solidFill>
                  <a:schemeClr val="tx1">
                    <a:tint val="75000"/>
                  </a:schemeClr>
                </a:solidFill>
                <a:latin typeface="+mn-lt"/>
                <a:ea typeface="+mn-ea"/>
                <a:cs typeface="Arial"/>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1200" i="1" dirty="0">
              <a:solidFill>
                <a:srgbClr val="7D8F8C"/>
              </a:solidFill>
              <a:cs typeface="LTUnivers 530 BasicMedium"/>
            </a:endParaRPr>
          </a:p>
        </p:txBody>
      </p:sp>
      <p:sp>
        <p:nvSpPr>
          <p:cNvPr id="5" name="TextBox 4"/>
          <p:cNvSpPr txBox="1"/>
          <p:nvPr/>
        </p:nvSpPr>
        <p:spPr>
          <a:xfrm>
            <a:off x="338138" y="704850"/>
            <a:ext cx="5334000" cy="3924300"/>
          </a:xfrm>
          <a:prstGeom prst="rect">
            <a:avLst/>
          </a:prstGeom>
        </p:spPr>
        <p:txBody>
          <a:bodyPr vert="horz" wrap="square" lIns="0" tIns="0" rIns="0" bIns="0" rtlCol="0">
            <a:normAutofit/>
          </a:bodyPr>
          <a:lstStyle/>
          <a:p>
            <a:pPr marL="342900" indent="-342900" algn="l">
              <a:buAutoNum type="arabicParenR"/>
            </a:pPr>
            <a:r>
              <a:rPr lang="en-US" sz="1600" b="1" dirty="0">
                <a:solidFill>
                  <a:schemeClr val="accent4"/>
                </a:solidFill>
              </a:rPr>
              <a:t>We couldn’t do it ourselves.</a:t>
            </a:r>
            <a:br>
              <a:rPr lang="en-US" sz="1600" b="1" dirty="0">
                <a:solidFill>
                  <a:schemeClr val="accent4"/>
                </a:solidFill>
              </a:rPr>
            </a:br>
            <a:endParaRPr lang="en-US" sz="1600" b="1" dirty="0">
              <a:solidFill>
                <a:schemeClr val="accent4"/>
              </a:solidFill>
            </a:endParaRPr>
          </a:p>
          <a:p>
            <a:pPr marL="342900" indent="-342900" algn="l">
              <a:buAutoNum type="arabicParenR"/>
            </a:pPr>
            <a:endParaRPr lang="en-US" sz="1600" dirty="0">
              <a:solidFill>
                <a:schemeClr val="accent4"/>
              </a:solidFill>
            </a:endParaRPr>
          </a:p>
          <a:p>
            <a:pPr algn="l"/>
            <a:r>
              <a:rPr lang="en-US" sz="1600" dirty="0">
                <a:solidFill>
                  <a:schemeClr val="accent4"/>
                </a:solidFill>
              </a:rPr>
              <a:t>With Research and Training Support by:</a:t>
            </a:r>
          </a:p>
          <a:p>
            <a:pPr algn="l"/>
            <a:endParaRPr lang="en-US" sz="1600" dirty="0">
              <a:solidFill>
                <a:schemeClr val="accent4"/>
              </a:solidFill>
            </a:endParaRPr>
          </a:p>
          <a:p>
            <a:pPr algn="l"/>
            <a:endParaRPr lang="en-US" sz="1600" dirty="0">
              <a:solidFill>
                <a:schemeClr val="accent4"/>
              </a:solidFill>
            </a:endParaRPr>
          </a:p>
          <a:p>
            <a:pPr algn="l"/>
            <a:endParaRPr lang="en-US" sz="1600" dirty="0">
              <a:solidFill>
                <a:schemeClr val="accent4"/>
              </a:solidFill>
            </a:endParaRPr>
          </a:p>
          <a:p>
            <a:pPr algn="l"/>
            <a:endParaRPr lang="en-US" sz="1600" dirty="0">
              <a:solidFill>
                <a:schemeClr val="accent4"/>
              </a:solidFill>
            </a:endParaRPr>
          </a:p>
          <a:p>
            <a:pPr algn="l"/>
            <a:endParaRPr lang="en-US" sz="1600" dirty="0">
              <a:solidFill>
                <a:schemeClr val="accent4"/>
              </a:solidFill>
            </a:endParaRPr>
          </a:p>
          <a:p>
            <a:pPr algn="l"/>
            <a:r>
              <a:rPr lang="en-US" sz="1600" dirty="0">
                <a:solidFill>
                  <a:schemeClr val="accent4"/>
                </a:solidFill>
              </a:rPr>
              <a:t>With Training and Outreach Support by:  </a:t>
            </a:r>
          </a:p>
          <a:p>
            <a:pPr algn="l"/>
            <a:endParaRPr lang="en-US" sz="1600" dirty="0">
              <a:solidFill>
                <a:schemeClr val="accent4"/>
              </a:solidFill>
            </a:endParaRPr>
          </a:p>
          <a:p>
            <a:pPr marL="342900" indent="-342900" algn="l">
              <a:buAutoNum type="arabicParenR"/>
            </a:pPr>
            <a:endParaRPr lang="en-US" sz="1600" dirty="0">
              <a:solidFill>
                <a:schemeClr val="accent4"/>
              </a:solidFill>
            </a:endParaRPr>
          </a:p>
          <a:p>
            <a:pPr marL="342900" indent="-342900" algn="l">
              <a:buAutoNum type="arabicParenR"/>
            </a:pPr>
            <a:endParaRPr lang="en-US" sz="1600" dirty="0">
              <a:solidFill>
                <a:schemeClr val="accent4"/>
              </a:solidFill>
            </a:endParaRPr>
          </a:p>
        </p:txBody>
      </p:sp>
      <p:pic>
        <p:nvPicPr>
          <p:cNvPr id="1026" name="Picture 2" descr="CaringK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2" y="3257550"/>
            <a:ext cx="4267200" cy="5926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ehealny.org/services/bi_musictherapy/Images/hea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7610"/>
            <a:ext cx="6096000" cy="98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24151"/>
      </p:ext>
    </p:extLst>
  </p:cSld>
  <p:clrMapOvr>
    <a:masterClrMapping/>
  </p:clrMapOvr>
  <p:transition spd="slow">
    <p:split/>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7"/>
</p:tagLst>
</file>

<file path=ppt/theme/theme1.xml><?xml version="1.0" encoding="utf-8"?>
<a:theme xmlns:a="http://schemas.openxmlformats.org/drawingml/2006/main" name="Office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ormAutofit/>
      </a:bodyPr>
      <a:lstStyle>
        <a:defPPr algn="l">
          <a:defRPr sz="1600" dirty="0" smtClean="0">
            <a:solidFill>
              <a:schemeClr val="accent4"/>
            </a:solidFill>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9aedaf16-55c8-42d6-a56a-a2a389ea5d32">Branded Templates</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07F13F789BC74D876188F4EF4C9B7C" ma:contentTypeVersion="5" ma:contentTypeDescription="Create a new document." ma:contentTypeScope="" ma:versionID="2e0b0ca5534307076abc2c53be14d887">
  <xsd:schema xmlns:xsd="http://www.w3.org/2001/XMLSchema" xmlns:xs="http://www.w3.org/2001/XMLSchema" xmlns:p="http://schemas.microsoft.com/office/2006/metadata/properties" xmlns:ns2="9aedaf16-55c8-42d6-a56a-a2a389ea5d32" xmlns:ns3="9c82b214-bba6-4627-a41f-b67eb21bf4c0" targetNamespace="http://schemas.microsoft.com/office/2006/metadata/properties" ma:root="true" ma:fieldsID="ba379813341dc044a415db3443e2dd05" ns2:_="" ns3:_="">
    <xsd:import namespace="9aedaf16-55c8-42d6-a56a-a2a389ea5d32"/>
    <xsd:import namespace="9c82b214-bba6-4627-a41f-b67eb21bf4c0"/>
    <xsd:element name="properties">
      <xsd:complexType>
        <xsd:sequence>
          <xsd:element name="documentManagement">
            <xsd:complexType>
              <xsd:all>
                <xsd:element ref="ns2:Category"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edaf16-55c8-42d6-a56a-a2a389ea5d32"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union memberTypes="dms:Text">
          <xsd:simpleType>
            <xsd:restriction base="dms:Choice">
              <xsd:enumeration value="Branded Templates"/>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9c82b214-bba6-4627-a41f-b67eb21bf4c0"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6468D0-C7F8-4E7F-8A1F-233B05694AB6}">
  <ds:schemaRefs>
    <ds:schemaRef ds:uri="9c82b214-bba6-4627-a41f-b67eb21bf4c0"/>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9aedaf16-55c8-42d6-a56a-a2a389ea5d32"/>
    <ds:schemaRef ds:uri="http://purl.org/dc/dcmitype/"/>
    <ds:schemaRef ds:uri="http://purl.org/dc/terms/"/>
  </ds:schemaRefs>
</ds:datastoreItem>
</file>

<file path=customXml/itemProps2.xml><?xml version="1.0" encoding="utf-8"?>
<ds:datastoreItem xmlns:ds="http://schemas.openxmlformats.org/officeDocument/2006/customXml" ds:itemID="{C260B369-8D99-4FEE-9927-81DBF10202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edaf16-55c8-42d6-a56a-a2a389ea5d32"/>
    <ds:schemaRef ds:uri="9c82b214-bba6-4627-a41f-b67eb21bf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589889-9A14-420D-9CA6-5C14544A87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4380</TotalTime>
  <Words>361</Words>
  <Application>Microsoft Office PowerPoint</Application>
  <PresentationFormat>Custom</PresentationFormat>
  <Paragraphs>102</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LTUnivers 430 BasicReg</vt:lpstr>
      <vt:lpstr>LTUnivers 530 BasicMedium</vt:lpstr>
      <vt:lpstr>LTUnivers 630 BasicBold</vt:lpstr>
      <vt:lpstr>Office Theme</vt:lpstr>
      <vt:lpstr>PowerPoint Presentation</vt:lpstr>
      <vt:lpstr>PowerPoint Presentation</vt:lpstr>
      <vt:lpstr>PowerPoint Presentation</vt:lpstr>
      <vt:lpstr>Beyond Accommodations – Supported Performances Lincoln Center Moments for Individuals with Dementia and their Caregivers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Clive</dc:creator>
  <cp:lastModifiedBy>Luis Flores</cp:lastModifiedBy>
  <cp:revision>208</cp:revision>
  <cp:lastPrinted>2017-05-18T19:55:42Z</cp:lastPrinted>
  <dcterms:created xsi:type="dcterms:W3CDTF">2013-05-23T17:08:27Z</dcterms:created>
  <dcterms:modified xsi:type="dcterms:W3CDTF">2017-06-19T14:39:42Z</dcterms:modified>
  <cp:category>Reference</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0x0101004207F13F789BC74D876188F4EF4C9B7C</vt:lpwstr>
  </property>
  <property fmtid="{D5CDD505-2E9C-101B-9397-08002B2CF9AE}" pid="3" name="_MarkAsFinal">
    <vt:bool>true</vt:bool>
  </property>
</Properties>
</file>